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2.xml" ContentType="application/vnd.openxmlformats-officedocument.theme+xml"/>
  <Override PartName="/ppt/slideLayouts/slideLayout53.xml" ContentType="application/vnd.openxmlformats-officedocument.presentationml.slideLayout+xml"/>
  <Override PartName="/ppt/theme/theme3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4.xml" ContentType="application/vnd.openxmlformats-officedocument.theme+xml"/>
  <Override PartName="/ppt/slideLayouts/slideLayout95.xml" ContentType="application/vnd.openxmlformats-officedocument.presentationml.slideLayout+xml"/>
  <Override PartName="/ppt/theme/theme5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6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7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8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9.xml" ContentType="application/vnd.openxmlformats-officedocument.theme+xml"/>
  <Override PartName="/ppt/slideLayouts/slideLayout171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14" r:id="rId3"/>
    <p:sldMasterId id="2147483716" r:id="rId4"/>
    <p:sldMasterId id="2147483758" r:id="rId5"/>
    <p:sldMasterId id="2147483760" r:id="rId6"/>
    <p:sldMasterId id="2147483772" r:id="rId7"/>
    <p:sldMasterId id="2147483784" r:id="rId8"/>
    <p:sldMasterId id="2147483796" r:id="rId9"/>
    <p:sldMasterId id="2147483839" r:id="rId10"/>
  </p:sldMasterIdLst>
  <p:notesMasterIdLst>
    <p:notesMasterId r:id="rId23"/>
  </p:notesMasterIdLst>
  <p:sldIdLst>
    <p:sldId id="256" r:id="rId11"/>
    <p:sldId id="257" r:id="rId12"/>
    <p:sldId id="259" r:id="rId13"/>
    <p:sldId id="260" r:id="rId14"/>
    <p:sldId id="261" r:id="rId15"/>
    <p:sldId id="262" r:id="rId16"/>
    <p:sldId id="267" r:id="rId17"/>
    <p:sldId id="268" r:id="rId18"/>
    <p:sldId id="263" r:id="rId19"/>
    <p:sldId id="264" r:id="rId20"/>
    <p:sldId id="266" r:id="rId21"/>
    <p:sldId id="265" r:id="rId2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Помірний стиль 1 –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196803-B91E-4BC6-8DE1-111018F4669B}" type="datetimeFigureOut">
              <a:rPr lang="uk-UA" smtClean="0"/>
              <a:t>23.10.2024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8BD3D2-9BB9-4879-BAB2-4C5BE17A4A4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6774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BD3D2-9BB9-4879-BAB2-4C5BE17A4A4F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8362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7.xml"/><Relationship Id="rId1" Type="http://schemas.openxmlformats.org/officeDocument/2006/relationships/audio" Target="../media/audio1.wav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8.xml"/><Relationship Id="rId1" Type="http://schemas.openxmlformats.org/officeDocument/2006/relationships/audio" Target="../media/audio1.wav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Relationship Id="rId6" Type="http://schemas.openxmlformats.org/officeDocument/2006/relationships/audio" Target="../media/audio1.wav"/><Relationship Id="rId5" Type="http://schemas.openxmlformats.org/officeDocument/2006/relationships/hyperlink" Target="https://www.freepik.com/" TargetMode="External"/><Relationship Id="rId4" Type="http://schemas.openxmlformats.org/officeDocument/2006/relationships/hyperlink" Target="http://bit.ly/2TyoMsr" TargetMode="Externa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9.xml"/><Relationship Id="rId1" Type="http://schemas.openxmlformats.org/officeDocument/2006/relationships/audio" Target="../media/audio1.wav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0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audio" Target="../media/audio1.wav"/><Relationship Id="rId5" Type="http://schemas.openxmlformats.org/officeDocument/2006/relationships/hyperlink" Target="https://www.freepik.com/" TargetMode="External"/><Relationship Id="rId4" Type="http://schemas.openxmlformats.org/officeDocument/2006/relationships/hyperlink" Target="http://bit.ly/2TyoMsr" TargetMode="Externa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Relationship Id="rId6" Type="http://schemas.openxmlformats.org/officeDocument/2006/relationships/audio" Target="../media/audio1.wav"/><Relationship Id="rId5" Type="http://schemas.openxmlformats.org/officeDocument/2006/relationships/hyperlink" Target="https://www.freepik.com/" TargetMode="External"/><Relationship Id="rId4" Type="http://schemas.openxmlformats.org/officeDocument/2006/relationships/hyperlink" Target="http://bit.ly/2TyoMsr" TargetMode="Externa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5.xml"/><Relationship Id="rId1" Type="http://schemas.openxmlformats.org/officeDocument/2006/relationships/audio" Target="../media/audio1.wav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0" descr="j03959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Прямоуг. 2"/>
          <p:cNvSpPr>
            <a:spLocks noGrp="1" noChangeArrowheads="1"/>
          </p:cNvSpPr>
          <p:nvPr>
            <p:ph type="ctrTitle"/>
          </p:nvPr>
        </p:nvSpPr>
        <p:spPr>
          <a:xfrm>
            <a:off x="6197600" y="0"/>
            <a:ext cx="5994400" cy="27432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uk-UA" noProof="0" smtClean="0"/>
              <a:t>Зразок заголовка</a:t>
            </a:r>
            <a:endParaRPr lang="en-US" noProof="0" smtClean="0"/>
          </a:p>
        </p:txBody>
      </p:sp>
      <p:sp>
        <p:nvSpPr>
          <p:cNvPr id="3075" name="Прямоуг. 3"/>
          <p:cNvSpPr>
            <a:spLocks noGrp="1" noChangeArrowheads="1"/>
          </p:cNvSpPr>
          <p:nvPr>
            <p:ph type="subTitle" idx="1"/>
          </p:nvPr>
        </p:nvSpPr>
        <p:spPr>
          <a:xfrm>
            <a:off x="0" y="6172200"/>
            <a:ext cx="12192000" cy="6858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uk-UA" noProof="0" smtClean="0"/>
              <a:t>Клацніть, щоб редагувати стиль зразка підзаголовка</a:t>
            </a:r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24104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2024</a:t>
            </a:r>
            <a:endParaRPr lang="uk-UA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28182F-2FEC-42A9-A172-CC9D43E6726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156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B41AF-408C-425A-866C-C914F743FA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A939E-35F6-4928-9AF4-B830FEDC15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9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99A0C-F70D-412B-A88A-FBB1DF6BDA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41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2A048-9FAB-49EC-8C7B-7A4346576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86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C4C47-3EEF-4A79-A640-3C25054661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29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A521B-8F28-4749-A93B-64DA3ED696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87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417051" y="274638"/>
            <a:ext cx="2698749" cy="5853112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20800" y="274638"/>
            <a:ext cx="7893051" cy="5853112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AB84C-9376-43FA-96DD-D7CC806025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98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2E3DE-002C-4D63-B615-DC8EF77E0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56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F73F90-8F41-4AB5-A72E-6B0D800208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4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A0A82-F630-47B1-A56D-65E66E947E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3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15400" y="228601"/>
            <a:ext cx="2870200" cy="5745163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228601"/>
            <a:ext cx="8407400" cy="5745163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2024</a:t>
            </a:r>
            <a:endParaRPr lang="uk-UA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28182F-2FEC-42A9-A172-CC9D43E6726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791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36751" y="1600201"/>
            <a:ext cx="498686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26818" y="1600201"/>
            <a:ext cx="498898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4B717-19A9-44F3-8F6E-B11F5AE923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71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E83D0-D3EB-4C1E-A355-ADAF47DA69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41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188BA-1E65-4B5F-8041-627858A870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62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6F4D-34CA-4816-B23A-9C2133C78A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73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FCE8D-A55F-47A6-A48A-C2CFBA166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36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D9FDC-E25B-44E2-B09C-1AFC0A955E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3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E5AF6-4AF6-45D4-8FE2-76EB9F7941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85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571568" y="274639"/>
            <a:ext cx="2544233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36751" y="274639"/>
            <a:ext cx="7431616" cy="5851525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A7874-C8E9-4A8C-A598-783947EF98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84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uk-UA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2024</a:t>
            </a:r>
            <a:endParaRPr lang="en-GB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CB22F-5075-440A-9B07-C7E9AE1F69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354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2024</a:t>
            </a:r>
            <a:endParaRPr lang="en-GB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D9C3E-90B5-45A2-93E1-54E55AF3D2A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406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068336" y="1956500"/>
            <a:ext cx="5274000" cy="227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068479" y="4226500"/>
            <a:ext cx="29312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0" y="6276702"/>
            <a:ext cx="7181051" cy="581223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" name="Google Shape;12;p2"/>
          <p:cNvSpPr/>
          <p:nvPr/>
        </p:nvSpPr>
        <p:spPr>
          <a:xfrm>
            <a:off x="979570" y="-315089"/>
            <a:ext cx="3007333" cy="1006233"/>
          </a:xfrm>
          <a:custGeom>
            <a:avLst/>
            <a:gdLst/>
            <a:ahLst/>
            <a:cxnLst/>
            <a:rect l="l" t="t" r="r" b="b"/>
            <a:pathLst>
              <a:path w="90220" h="30187" extrusionOk="0">
                <a:moveTo>
                  <a:pt x="89445" y="775"/>
                </a:moveTo>
                <a:lnTo>
                  <a:pt x="89445" y="29412"/>
                </a:lnTo>
                <a:lnTo>
                  <a:pt x="774" y="29412"/>
                </a:lnTo>
                <a:lnTo>
                  <a:pt x="774" y="775"/>
                </a:lnTo>
                <a:close/>
                <a:moveTo>
                  <a:pt x="0" y="1"/>
                </a:moveTo>
                <a:lnTo>
                  <a:pt x="0" y="30186"/>
                </a:lnTo>
                <a:lnTo>
                  <a:pt x="90219" y="30186"/>
                </a:lnTo>
                <a:lnTo>
                  <a:pt x="90219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" name="Google Shape;13;p2"/>
          <p:cNvSpPr/>
          <p:nvPr/>
        </p:nvSpPr>
        <p:spPr>
          <a:xfrm rot="5400000">
            <a:off x="4837773" y="6047297"/>
            <a:ext cx="999327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" name="Google Shape;14;p2"/>
          <p:cNvSpPr/>
          <p:nvPr/>
        </p:nvSpPr>
        <p:spPr>
          <a:xfrm>
            <a:off x="477236" y="426679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35783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2024</a:t>
            </a:r>
            <a:endParaRPr lang="en-GB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F9E8B-FB0C-4516-BACA-6DF5358CCED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435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2024</a:t>
            </a:r>
            <a:endParaRPr lang="en-GB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DFECF-E58D-4BC9-9484-E836630988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900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7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2024</a:t>
            </a:r>
            <a:endParaRPr lang="en-GB"/>
          </a:p>
        </p:txBody>
      </p:sp>
      <p:sp>
        <p:nvSpPr>
          <p:cNvPr id="9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7B050-5180-46DF-A164-29EE261AED3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7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2024</a:t>
            </a:r>
            <a:endParaRPr lang="en-GB"/>
          </a:p>
        </p:txBody>
      </p:sp>
      <p:sp>
        <p:nvSpPr>
          <p:cNvPr id="5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FF7B8-AB2D-4252-8236-4E04C3C009E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80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2024</a:t>
            </a:r>
            <a:endParaRPr lang="en-GB"/>
          </a:p>
        </p:txBody>
      </p:sp>
      <p:sp>
        <p:nvSpPr>
          <p:cNvPr id="4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053D7-B525-4EB5-8870-FC5A0D8FA2F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96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2024</a:t>
            </a:r>
            <a:endParaRPr lang="en-GB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46028-CF77-43A1-9062-6EBFAE4A4E9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16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2024</a:t>
            </a:r>
            <a:endParaRPr lang="en-GB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540EF-7444-4FDC-89BD-8F89C72244B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5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2024</a:t>
            </a:r>
            <a:endParaRPr lang="en-GB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2608B-5A17-4414-A821-7BAD0AC9D1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580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/>
              <a:t>2024</a:t>
            </a:r>
            <a:endParaRPr lang="en-GB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FBCF1-3456-448F-AD42-FF73FD1BCD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481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068336" y="1956500"/>
            <a:ext cx="5274000" cy="227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068479" y="4226500"/>
            <a:ext cx="29312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1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0" y="6276701"/>
            <a:ext cx="7181051" cy="581223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" name="Google Shape;12;p2"/>
          <p:cNvSpPr/>
          <p:nvPr/>
        </p:nvSpPr>
        <p:spPr>
          <a:xfrm>
            <a:off x="979570" y="-315089"/>
            <a:ext cx="3007333" cy="1006233"/>
          </a:xfrm>
          <a:custGeom>
            <a:avLst/>
            <a:gdLst/>
            <a:ahLst/>
            <a:cxnLst/>
            <a:rect l="l" t="t" r="r" b="b"/>
            <a:pathLst>
              <a:path w="90220" h="30187" extrusionOk="0">
                <a:moveTo>
                  <a:pt x="89445" y="775"/>
                </a:moveTo>
                <a:lnTo>
                  <a:pt x="89445" y="29412"/>
                </a:lnTo>
                <a:lnTo>
                  <a:pt x="774" y="29412"/>
                </a:lnTo>
                <a:lnTo>
                  <a:pt x="774" y="775"/>
                </a:lnTo>
                <a:close/>
                <a:moveTo>
                  <a:pt x="0" y="1"/>
                </a:moveTo>
                <a:lnTo>
                  <a:pt x="0" y="30186"/>
                </a:lnTo>
                <a:lnTo>
                  <a:pt x="90219" y="30186"/>
                </a:lnTo>
                <a:lnTo>
                  <a:pt x="90219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" name="Google Shape;13;p2"/>
          <p:cNvSpPr/>
          <p:nvPr/>
        </p:nvSpPr>
        <p:spPr>
          <a:xfrm rot="5400000">
            <a:off x="4837771" y="6047296"/>
            <a:ext cx="999327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2"/>
          <p:cNvSpPr/>
          <p:nvPr/>
        </p:nvSpPr>
        <p:spPr>
          <a:xfrm>
            <a:off x="477236" y="426678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73228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 hasCustomPrompt="1"/>
          </p:nvPr>
        </p:nvSpPr>
        <p:spPr>
          <a:xfrm>
            <a:off x="1140333" y="1912076"/>
            <a:ext cx="1691600" cy="125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900"/>
              <a:buNone/>
              <a:defRPr sz="5200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r>
              <a:t>xx%</a:t>
            </a:r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/>
          </p:nvPr>
        </p:nvSpPr>
        <p:spPr>
          <a:xfrm>
            <a:off x="1140333" y="2917100"/>
            <a:ext cx="5074000" cy="11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5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1140333" y="4246233"/>
            <a:ext cx="3683200" cy="9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-731330" y="5717135"/>
            <a:ext cx="1516124" cy="114086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0" name="Google Shape;20;p3"/>
          <p:cNvSpPr/>
          <p:nvPr/>
        </p:nvSpPr>
        <p:spPr>
          <a:xfrm rot="5400000">
            <a:off x="5246420" y="352985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" name="Google Shape;21;p3"/>
          <p:cNvSpPr/>
          <p:nvPr/>
        </p:nvSpPr>
        <p:spPr>
          <a:xfrm rot="5400000">
            <a:off x="4605325" y="-93748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85968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 hasCustomPrompt="1"/>
          </p:nvPr>
        </p:nvSpPr>
        <p:spPr>
          <a:xfrm>
            <a:off x="1140333" y="1912076"/>
            <a:ext cx="1691600" cy="125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900"/>
              <a:buNone/>
              <a:defRPr sz="6933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2pPr>
            <a:lvl3pPr lvl="2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3pPr>
            <a:lvl4pPr lvl="3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4pPr>
            <a:lvl5pPr lvl="4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5pPr>
            <a:lvl6pPr lvl="5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6pPr>
            <a:lvl7pPr lvl="6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7pPr>
            <a:lvl8pPr lvl="7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8pPr>
            <a:lvl9pPr lvl="8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9pPr>
          </a:lstStyle>
          <a:p>
            <a:r>
              <a:t>xx%</a:t>
            </a:r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/>
          </p:nvPr>
        </p:nvSpPr>
        <p:spPr>
          <a:xfrm>
            <a:off x="1140333" y="2917100"/>
            <a:ext cx="5074000" cy="11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6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1140333" y="4246233"/>
            <a:ext cx="3683200" cy="9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-731330" y="5717134"/>
            <a:ext cx="1516124" cy="114086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" name="Google Shape;20;p3"/>
          <p:cNvSpPr/>
          <p:nvPr/>
        </p:nvSpPr>
        <p:spPr>
          <a:xfrm rot="5400000">
            <a:off x="5246418" y="352985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" name="Google Shape;21;p3"/>
          <p:cNvSpPr/>
          <p:nvPr/>
        </p:nvSpPr>
        <p:spPr>
          <a:xfrm rot="5400000">
            <a:off x="4605323" y="-93748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05817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600"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AutoNum type="romanLcPeriod"/>
              <a:defRPr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5" name="Google Shape;25;p4"/>
          <p:cNvSpPr/>
          <p:nvPr/>
        </p:nvSpPr>
        <p:spPr>
          <a:xfrm>
            <a:off x="11468800" y="-518289"/>
            <a:ext cx="1589933" cy="1854367"/>
          </a:xfrm>
          <a:custGeom>
            <a:avLst/>
            <a:gdLst/>
            <a:ahLst/>
            <a:cxnLst/>
            <a:rect l="l" t="t" r="r" b="b"/>
            <a:pathLst>
              <a:path w="47698" h="55631" extrusionOk="0">
                <a:moveTo>
                  <a:pt x="46876" y="774"/>
                </a:moveTo>
                <a:lnTo>
                  <a:pt x="46876" y="54809"/>
                </a:lnTo>
                <a:lnTo>
                  <a:pt x="774" y="54809"/>
                </a:lnTo>
                <a:lnTo>
                  <a:pt x="774" y="774"/>
                </a:lnTo>
                <a:close/>
                <a:moveTo>
                  <a:pt x="0" y="0"/>
                </a:moveTo>
                <a:lnTo>
                  <a:pt x="0" y="55631"/>
                </a:lnTo>
                <a:lnTo>
                  <a:pt x="47698" y="55631"/>
                </a:lnTo>
                <a:lnTo>
                  <a:pt x="47698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" name="Google Shape;26;p4"/>
          <p:cNvSpPr/>
          <p:nvPr/>
        </p:nvSpPr>
        <p:spPr>
          <a:xfrm>
            <a:off x="313701" y="5811234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" name="Google Shape;27;p4"/>
          <p:cNvSpPr/>
          <p:nvPr/>
        </p:nvSpPr>
        <p:spPr>
          <a:xfrm>
            <a:off x="-852800" y="5581368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" name="Google Shape;28;p4"/>
          <p:cNvSpPr/>
          <p:nvPr/>
        </p:nvSpPr>
        <p:spPr>
          <a:xfrm>
            <a:off x="10438433" y="-883433"/>
            <a:ext cx="1476800" cy="147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98777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Title and two column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ubTitle" idx="1"/>
          </p:nvPr>
        </p:nvSpPr>
        <p:spPr>
          <a:xfrm>
            <a:off x="2631400" y="353060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2"/>
          </p:nvPr>
        </p:nvSpPr>
        <p:spPr>
          <a:xfrm>
            <a:off x="2631400" y="4130900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3"/>
          </p:nvPr>
        </p:nvSpPr>
        <p:spPr>
          <a:xfrm>
            <a:off x="6695400" y="353060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4"/>
          </p:nvPr>
        </p:nvSpPr>
        <p:spPr>
          <a:xfrm>
            <a:off x="6695400" y="4130900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5" name="Google Shape;35;p5"/>
          <p:cNvSpPr/>
          <p:nvPr/>
        </p:nvSpPr>
        <p:spPr>
          <a:xfrm>
            <a:off x="11403434" y="9467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" name="Google Shape;36;p5"/>
          <p:cNvSpPr/>
          <p:nvPr/>
        </p:nvSpPr>
        <p:spPr>
          <a:xfrm>
            <a:off x="-902133" y="45391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" name="Google Shape;37;p5"/>
          <p:cNvSpPr/>
          <p:nvPr/>
        </p:nvSpPr>
        <p:spPr>
          <a:xfrm>
            <a:off x="5203151" y="6567533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" name="Google Shape;38;p5"/>
          <p:cNvSpPr/>
          <p:nvPr/>
        </p:nvSpPr>
        <p:spPr>
          <a:xfrm rot="5400000">
            <a:off x="118377" y="433030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08313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41" name="Google Shape;41;p6"/>
          <p:cNvSpPr/>
          <p:nvPr/>
        </p:nvSpPr>
        <p:spPr>
          <a:xfrm>
            <a:off x="-902149" y="-97383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/>
          <p:nvPr/>
        </p:nvSpPr>
        <p:spPr>
          <a:xfrm>
            <a:off x="11538267" y="26672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3" name="Google Shape;43;p6"/>
          <p:cNvSpPr/>
          <p:nvPr/>
        </p:nvSpPr>
        <p:spPr>
          <a:xfrm>
            <a:off x="-211315" y="6161133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" name="Google Shape;44;p6"/>
          <p:cNvSpPr/>
          <p:nvPr/>
        </p:nvSpPr>
        <p:spPr>
          <a:xfrm rot="5400000">
            <a:off x="90911" y="53070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14662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224000" y="170484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56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3739033" y="3112267"/>
            <a:ext cx="4714000" cy="1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133">
                <a:solidFill>
                  <a:schemeClr val="lt1"/>
                </a:solidFill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8" name="Google Shape;48;p7"/>
          <p:cNvSpPr/>
          <p:nvPr/>
        </p:nvSpPr>
        <p:spPr>
          <a:xfrm>
            <a:off x="10036436" y="417000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9" name="Google Shape;49;p7"/>
          <p:cNvSpPr/>
          <p:nvPr/>
        </p:nvSpPr>
        <p:spPr>
          <a:xfrm>
            <a:off x="3433601" y="2850599"/>
            <a:ext cx="5325175" cy="4007400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0" name="Google Shape;50;p7"/>
          <p:cNvSpPr/>
          <p:nvPr/>
        </p:nvSpPr>
        <p:spPr>
          <a:xfrm>
            <a:off x="11403434" y="-27513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1" name="Google Shape;51;p7"/>
          <p:cNvSpPr/>
          <p:nvPr/>
        </p:nvSpPr>
        <p:spPr>
          <a:xfrm>
            <a:off x="7722869" y="5402134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2" name="Google Shape;52;p7"/>
          <p:cNvSpPr/>
          <p:nvPr/>
        </p:nvSpPr>
        <p:spPr>
          <a:xfrm rot="5400000">
            <a:off x="-223031" y="2895800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" name="Google Shape;53;p7"/>
          <p:cNvSpPr/>
          <p:nvPr/>
        </p:nvSpPr>
        <p:spPr>
          <a:xfrm>
            <a:off x="-839033" y="32778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91486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title"/>
          </p:nvPr>
        </p:nvSpPr>
        <p:spPr>
          <a:xfrm>
            <a:off x="2745533" y="2187600"/>
            <a:ext cx="6700800" cy="248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56" name="Google Shape;56;p8"/>
          <p:cNvSpPr/>
          <p:nvPr/>
        </p:nvSpPr>
        <p:spPr>
          <a:xfrm>
            <a:off x="5203167" y="6487274"/>
            <a:ext cx="1785692" cy="370665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" name="Google Shape;57;p8"/>
          <p:cNvSpPr/>
          <p:nvPr/>
        </p:nvSpPr>
        <p:spPr>
          <a:xfrm rot="10800000" flipH="1">
            <a:off x="11503934" y="1799818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" name="Google Shape;58;p8"/>
          <p:cNvSpPr/>
          <p:nvPr/>
        </p:nvSpPr>
        <p:spPr>
          <a:xfrm rot="10800000" flipH="1">
            <a:off x="-902133" y="252698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" name="Google Shape;59;p8"/>
          <p:cNvSpPr/>
          <p:nvPr/>
        </p:nvSpPr>
        <p:spPr>
          <a:xfrm rot="5400000" flipH="1">
            <a:off x="118377" y="3903328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" name="Google Shape;60;p8"/>
          <p:cNvSpPr/>
          <p:nvPr/>
        </p:nvSpPr>
        <p:spPr>
          <a:xfrm>
            <a:off x="5203167" y="8"/>
            <a:ext cx="1785692" cy="370665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05125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3099588" y="1455633"/>
            <a:ext cx="5992800" cy="209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6933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"/>
          </p:nvPr>
        </p:nvSpPr>
        <p:spPr>
          <a:xfrm>
            <a:off x="3417800" y="3962833"/>
            <a:ext cx="5356400" cy="116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64" name="Google Shape;64;p9"/>
          <p:cNvSpPr/>
          <p:nvPr/>
        </p:nvSpPr>
        <p:spPr>
          <a:xfrm>
            <a:off x="5203151" y="6567533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5" name="Google Shape;65;p9"/>
          <p:cNvSpPr/>
          <p:nvPr/>
        </p:nvSpPr>
        <p:spPr>
          <a:xfrm rot="10800000" flipH="1">
            <a:off x="11503934" y="54220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6" name="Google Shape;66;p9"/>
          <p:cNvSpPr/>
          <p:nvPr/>
        </p:nvSpPr>
        <p:spPr>
          <a:xfrm rot="10800000" flipH="1">
            <a:off x="-902133" y="252698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7" name="Google Shape;67;p9"/>
          <p:cNvSpPr/>
          <p:nvPr/>
        </p:nvSpPr>
        <p:spPr>
          <a:xfrm rot="5400000" flipH="1">
            <a:off x="118377" y="3903328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86252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 txBox="1">
            <a:spLocks noGrp="1"/>
          </p:cNvSpPr>
          <p:nvPr>
            <p:ph type="title"/>
          </p:nvPr>
        </p:nvSpPr>
        <p:spPr>
          <a:xfrm>
            <a:off x="5600333" y="2840200"/>
            <a:ext cx="6033600" cy="11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2491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 txBox="1">
            <a:spLocks noGrp="1"/>
          </p:cNvSpPr>
          <p:nvPr>
            <p:ph type="title" hasCustomPrompt="1"/>
          </p:nvPr>
        </p:nvSpPr>
        <p:spPr>
          <a:xfrm>
            <a:off x="415600" y="2436296"/>
            <a:ext cx="11360800" cy="131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76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72" name="Google Shape;72;p11"/>
          <p:cNvSpPr txBox="1">
            <a:spLocks noGrp="1"/>
          </p:cNvSpPr>
          <p:nvPr>
            <p:ph type="subTitle" idx="1"/>
          </p:nvPr>
        </p:nvSpPr>
        <p:spPr>
          <a:xfrm>
            <a:off x="2623600" y="3914833"/>
            <a:ext cx="6944800" cy="7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73" name="Google Shape;73;p11"/>
          <p:cNvSpPr/>
          <p:nvPr/>
        </p:nvSpPr>
        <p:spPr>
          <a:xfrm>
            <a:off x="11403434" y="9467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4" name="Google Shape;74;p11"/>
          <p:cNvSpPr/>
          <p:nvPr/>
        </p:nvSpPr>
        <p:spPr>
          <a:xfrm>
            <a:off x="-902133" y="45391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5" name="Google Shape;75;p11"/>
          <p:cNvSpPr/>
          <p:nvPr/>
        </p:nvSpPr>
        <p:spPr>
          <a:xfrm>
            <a:off x="4983651" y="-756800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6" name="Google Shape;76;p11"/>
          <p:cNvSpPr/>
          <p:nvPr/>
        </p:nvSpPr>
        <p:spPr>
          <a:xfrm rot="5400000">
            <a:off x="118377" y="433030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93792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bg>
      <p:bgPr>
        <a:noFill/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174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00"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AutoNum type="romanLcPeriod"/>
              <a:defRPr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5" name="Google Shape;25;p4"/>
          <p:cNvSpPr/>
          <p:nvPr/>
        </p:nvSpPr>
        <p:spPr>
          <a:xfrm>
            <a:off x="11468800" y="-518289"/>
            <a:ext cx="1589933" cy="1854367"/>
          </a:xfrm>
          <a:custGeom>
            <a:avLst/>
            <a:gdLst/>
            <a:ahLst/>
            <a:cxnLst/>
            <a:rect l="l" t="t" r="r" b="b"/>
            <a:pathLst>
              <a:path w="47698" h="55631" extrusionOk="0">
                <a:moveTo>
                  <a:pt x="46876" y="774"/>
                </a:moveTo>
                <a:lnTo>
                  <a:pt x="46876" y="54809"/>
                </a:lnTo>
                <a:lnTo>
                  <a:pt x="774" y="54809"/>
                </a:lnTo>
                <a:lnTo>
                  <a:pt x="774" y="774"/>
                </a:lnTo>
                <a:close/>
                <a:moveTo>
                  <a:pt x="0" y="0"/>
                </a:moveTo>
                <a:lnTo>
                  <a:pt x="0" y="55631"/>
                </a:lnTo>
                <a:lnTo>
                  <a:pt x="47698" y="55631"/>
                </a:lnTo>
                <a:lnTo>
                  <a:pt x="47698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6" name="Google Shape;26;p4"/>
          <p:cNvSpPr/>
          <p:nvPr/>
        </p:nvSpPr>
        <p:spPr>
          <a:xfrm>
            <a:off x="313702" y="5811234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7" name="Google Shape;27;p4"/>
          <p:cNvSpPr/>
          <p:nvPr/>
        </p:nvSpPr>
        <p:spPr>
          <a:xfrm>
            <a:off x="-852800" y="558136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8" name="Google Shape;28;p4"/>
          <p:cNvSpPr/>
          <p:nvPr/>
        </p:nvSpPr>
        <p:spPr>
          <a:xfrm>
            <a:off x="10438433" y="-883433"/>
            <a:ext cx="1476800" cy="147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81290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body" idx="1"/>
          </p:nvPr>
        </p:nvSpPr>
        <p:spPr>
          <a:xfrm>
            <a:off x="609600" y="1597913"/>
            <a:ext cx="10972800" cy="45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650" tIns="34325" rIns="68650" bIns="34325" anchor="t" anchorCtr="0">
            <a:noAutofit/>
          </a:bodyPr>
          <a:lstStyle>
            <a:lvl1pPr marL="609585" lvl="0" indent="-397923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600"/>
            </a:lvl1pPr>
            <a:lvl2pPr marL="1219170" lvl="1" indent="-397923" algn="l" rtl="0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/>
            </a:lvl2pPr>
            <a:lvl3pPr marL="1828754" lvl="2" indent="-397923" algn="l" rtl="0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/>
            </a:lvl3pPr>
            <a:lvl4pPr marL="2438339" lvl="3" indent="-397923" algn="l" rtl="0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/>
            </a:lvl4pPr>
            <a:lvl5pPr marL="3047924" lvl="4" indent="-397923" algn="l" rtl="0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/>
            </a:lvl5pPr>
            <a:lvl6pPr marL="3657509" lvl="5" indent="-397923" algn="l" rtl="0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/>
            </a:lvl6pPr>
            <a:lvl7pPr marL="4267093" lvl="6" indent="-397923" algn="l" rtl="0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/>
            </a:lvl7pPr>
            <a:lvl8pPr marL="4876678" lvl="7" indent="-397923" algn="l" rtl="0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/>
            </a:lvl8pPr>
            <a:lvl9pPr marL="5486263" lvl="8" indent="-397923" algn="l" rtl="0">
              <a:spcBef>
                <a:spcPts val="2133"/>
              </a:spcBef>
              <a:spcAft>
                <a:spcPts val="2133"/>
              </a:spcAft>
              <a:buClr>
                <a:schemeClr val="lt1"/>
              </a:buClr>
              <a:buSzPts val="1100"/>
              <a:buChar char="■"/>
              <a:defRPr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80" name="Google Shape;80;p13"/>
          <p:cNvSpPr txBox="1">
            <a:spLocks noGrp="1"/>
          </p:cNvSpPr>
          <p:nvPr>
            <p:ph type="dt" idx="10"/>
          </p:nvPr>
        </p:nvSpPr>
        <p:spPr>
          <a:xfrm>
            <a:off x="609600" y="6309360"/>
            <a:ext cx="2840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650" tIns="34325" rIns="68650" bIns="343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81" name="Google Shape;81;p13"/>
          <p:cNvSpPr txBox="1">
            <a:spLocks noGrp="1"/>
          </p:cNvSpPr>
          <p:nvPr>
            <p:ph type="ftr" idx="11"/>
          </p:nvPr>
        </p:nvSpPr>
        <p:spPr>
          <a:xfrm>
            <a:off x="4157472" y="6309360"/>
            <a:ext cx="3864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650" tIns="34325" rIns="68650" bIns="343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67"/>
            </a:lvl9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82" name="Google Shape;82;p1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7065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preserve="1">
  <p:cSld name="Table of Content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221767" y="4078133"/>
            <a:ext cx="236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subTitle" idx="2"/>
          </p:nvPr>
        </p:nvSpPr>
        <p:spPr>
          <a:xfrm>
            <a:off x="2221833" y="4703633"/>
            <a:ext cx="2362000" cy="9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subTitle" idx="3"/>
          </p:nvPr>
        </p:nvSpPr>
        <p:spPr>
          <a:xfrm>
            <a:off x="4915000" y="4078133"/>
            <a:ext cx="236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subTitle" idx="4"/>
          </p:nvPr>
        </p:nvSpPr>
        <p:spPr>
          <a:xfrm>
            <a:off x="4915000" y="4703633"/>
            <a:ext cx="2362000" cy="9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89" name="Google Shape;89;p14"/>
          <p:cNvSpPr txBox="1">
            <a:spLocks noGrp="1"/>
          </p:cNvSpPr>
          <p:nvPr>
            <p:ph type="subTitle" idx="5"/>
          </p:nvPr>
        </p:nvSpPr>
        <p:spPr>
          <a:xfrm>
            <a:off x="7608167" y="4078133"/>
            <a:ext cx="236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subTitle" idx="6"/>
          </p:nvPr>
        </p:nvSpPr>
        <p:spPr>
          <a:xfrm>
            <a:off x="7608233" y="4703633"/>
            <a:ext cx="2362000" cy="9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91" name="Google Shape;91;p14"/>
          <p:cNvSpPr/>
          <p:nvPr/>
        </p:nvSpPr>
        <p:spPr>
          <a:xfrm>
            <a:off x="11776401" y="4604268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2" name="Google Shape;92;p14"/>
          <p:cNvSpPr/>
          <p:nvPr/>
        </p:nvSpPr>
        <p:spPr>
          <a:xfrm rot="5400000">
            <a:off x="-223031" y="1189200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3" name="Google Shape;93;p14"/>
          <p:cNvSpPr/>
          <p:nvPr/>
        </p:nvSpPr>
        <p:spPr>
          <a:xfrm>
            <a:off x="-839033" y="-34396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 idx="7" hasCustomPrompt="1"/>
          </p:nvPr>
        </p:nvSpPr>
        <p:spPr>
          <a:xfrm>
            <a:off x="2624800" y="2373267"/>
            <a:ext cx="1556000" cy="1556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95" name="Google Shape;95;p14"/>
          <p:cNvSpPr txBox="1">
            <a:spLocks noGrp="1"/>
          </p:cNvSpPr>
          <p:nvPr>
            <p:ph type="title" idx="8" hasCustomPrompt="1"/>
          </p:nvPr>
        </p:nvSpPr>
        <p:spPr>
          <a:xfrm>
            <a:off x="5318000" y="2373367"/>
            <a:ext cx="1556000" cy="1556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96" name="Google Shape;96;p14"/>
          <p:cNvSpPr txBox="1">
            <a:spLocks noGrp="1"/>
          </p:cNvSpPr>
          <p:nvPr>
            <p:ph type="title" idx="9" hasCustomPrompt="1"/>
          </p:nvPr>
        </p:nvSpPr>
        <p:spPr>
          <a:xfrm>
            <a:off x="8011200" y="2373267"/>
            <a:ext cx="1556000" cy="1556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5333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22725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Quot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3921100" y="4157033"/>
            <a:ext cx="4096800" cy="8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subTitle" idx="1"/>
          </p:nvPr>
        </p:nvSpPr>
        <p:spPr>
          <a:xfrm>
            <a:off x="2263800" y="2594600"/>
            <a:ext cx="5754400" cy="13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667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00" name="Google Shape;100;p15"/>
          <p:cNvSpPr/>
          <p:nvPr/>
        </p:nvSpPr>
        <p:spPr>
          <a:xfrm>
            <a:off x="313701" y="991367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1" name="Google Shape;101;p15"/>
          <p:cNvSpPr/>
          <p:nvPr/>
        </p:nvSpPr>
        <p:spPr>
          <a:xfrm>
            <a:off x="-852800" y="761501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2" name="Google Shape;102;p15"/>
          <p:cNvSpPr/>
          <p:nvPr/>
        </p:nvSpPr>
        <p:spPr>
          <a:xfrm>
            <a:off x="8351401" y="-863000"/>
            <a:ext cx="842977" cy="1854379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3" name="Google Shape;103;p15"/>
          <p:cNvSpPr/>
          <p:nvPr/>
        </p:nvSpPr>
        <p:spPr>
          <a:xfrm>
            <a:off x="2938934" y="6036267"/>
            <a:ext cx="842977" cy="1854379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0716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ullet list" preserve="1">
  <p:cSld name="Title and bullet lis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960000" y="440432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body" idx="1"/>
          </p:nvPr>
        </p:nvSpPr>
        <p:spPr>
          <a:xfrm>
            <a:off x="1704833" y="1728764"/>
            <a:ext cx="8479600" cy="444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31789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2000"/>
            </a:lvl1pPr>
            <a:lvl2pPr marL="1219170" lvl="1" indent="-431789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2000"/>
            </a:lvl2pPr>
            <a:lvl3pPr marL="1828754" lvl="2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Char char="■"/>
              <a:defRPr sz="2000"/>
            </a:lvl3pPr>
            <a:lvl4pPr marL="2438339" lvl="3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Char char="●"/>
              <a:defRPr sz="2000"/>
            </a:lvl4pPr>
            <a:lvl5pPr marL="3047924" lvl="4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Char char="○"/>
              <a:defRPr sz="2000"/>
            </a:lvl5pPr>
            <a:lvl6pPr marL="3657509" lvl="5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Char char="■"/>
              <a:defRPr sz="2000"/>
            </a:lvl6pPr>
            <a:lvl7pPr marL="4267093" lvl="6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Char char="●"/>
              <a:defRPr sz="2000"/>
            </a:lvl7pPr>
            <a:lvl8pPr marL="4876678" lvl="7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Char char="○"/>
              <a:defRPr sz="2000"/>
            </a:lvl8pPr>
            <a:lvl9pPr marL="5486263" lvl="8" indent="-431789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500"/>
              <a:buChar char="■"/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07" name="Google Shape;107;p16"/>
          <p:cNvSpPr/>
          <p:nvPr/>
        </p:nvSpPr>
        <p:spPr>
          <a:xfrm>
            <a:off x="-839033" y="96648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8" name="Google Shape;108;p16"/>
          <p:cNvSpPr/>
          <p:nvPr/>
        </p:nvSpPr>
        <p:spPr>
          <a:xfrm rot="5400000">
            <a:off x="181477" y="7576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9" name="Google Shape;109;p16"/>
          <p:cNvSpPr/>
          <p:nvPr/>
        </p:nvSpPr>
        <p:spPr>
          <a:xfrm rot="5400000">
            <a:off x="10257769" y="3001500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0" name="Google Shape;110;p16"/>
          <p:cNvSpPr/>
          <p:nvPr/>
        </p:nvSpPr>
        <p:spPr>
          <a:xfrm>
            <a:off x="11169167" y="1373101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32966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ullet list 2" preserve="1">
  <p:cSld name="Title and bullet list 2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>
            <a:spLocks noGrp="1"/>
          </p:cNvSpPr>
          <p:nvPr>
            <p:ph type="title"/>
          </p:nvPr>
        </p:nvSpPr>
        <p:spPr>
          <a:xfrm>
            <a:off x="960000" y="440432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13" name="Google Shape;113;p17"/>
          <p:cNvSpPr txBox="1">
            <a:spLocks noGrp="1"/>
          </p:cNvSpPr>
          <p:nvPr>
            <p:ph type="body" idx="1"/>
          </p:nvPr>
        </p:nvSpPr>
        <p:spPr>
          <a:xfrm>
            <a:off x="1704833" y="1931981"/>
            <a:ext cx="8479600" cy="38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31789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2000"/>
            </a:lvl1pPr>
            <a:lvl2pPr marL="1219170" lvl="1" indent="-431789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2000"/>
            </a:lvl2pPr>
            <a:lvl3pPr marL="1828754" lvl="2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Char char="■"/>
              <a:defRPr sz="2000"/>
            </a:lvl3pPr>
            <a:lvl4pPr marL="2438339" lvl="3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Char char="●"/>
              <a:defRPr sz="2000"/>
            </a:lvl4pPr>
            <a:lvl5pPr marL="3047924" lvl="4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Char char="○"/>
              <a:defRPr sz="2000"/>
            </a:lvl5pPr>
            <a:lvl6pPr marL="3657509" lvl="5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Char char="■"/>
              <a:defRPr sz="2000"/>
            </a:lvl6pPr>
            <a:lvl7pPr marL="4267093" lvl="6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Char char="●"/>
              <a:defRPr sz="2000"/>
            </a:lvl7pPr>
            <a:lvl8pPr marL="4876678" lvl="7" indent="-431789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500"/>
              <a:buChar char="○"/>
              <a:defRPr sz="2000"/>
            </a:lvl8pPr>
            <a:lvl9pPr marL="5486263" lvl="8" indent="-431789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500"/>
              <a:buChar char="■"/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14" name="Google Shape;114;p17"/>
          <p:cNvSpPr/>
          <p:nvPr/>
        </p:nvSpPr>
        <p:spPr>
          <a:xfrm>
            <a:off x="-839033" y="96648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5" name="Google Shape;115;p17"/>
          <p:cNvSpPr/>
          <p:nvPr/>
        </p:nvSpPr>
        <p:spPr>
          <a:xfrm rot="5400000">
            <a:off x="181477" y="7576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6" name="Google Shape;116;p17"/>
          <p:cNvSpPr/>
          <p:nvPr/>
        </p:nvSpPr>
        <p:spPr>
          <a:xfrm rot="5400000">
            <a:off x="10257769" y="3001500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" name="Google Shape;117;p17"/>
          <p:cNvSpPr/>
          <p:nvPr/>
        </p:nvSpPr>
        <p:spPr>
          <a:xfrm>
            <a:off x="11169167" y="1373101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8" name="Google Shape;118;p17"/>
          <p:cNvSpPr/>
          <p:nvPr/>
        </p:nvSpPr>
        <p:spPr>
          <a:xfrm>
            <a:off x="5047901" y="56264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60749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 preserve="1">
  <p:cSld name="Title and text 5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 txBox="1">
            <a:spLocks noGrp="1"/>
          </p:cNvSpPr>
          <p:nvPr>
            <p:ph type="body" idx="1"/>
          </p:nvPr>
        </p:nvSpPr>
        <p:spPr>
          <a:xfrm>
            <a:off x="2652400" y="2262033"/>
            <a:ext cx="6887200" cy="27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21" name="Google Shape;121;p18"/>
          <p:cNvSpPr/>
          <p:nvPr/>
        </p:nvSpPr>
        <p:spPr>
          <a:xfrm>
            <a:off x="11635668" y="2411767"/>
            <a:ext cx="842977" cy="1854379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2" name="Google Shape;122;p18"/>
          <p:cNvSpPr/>
          <p:nvPr/>
        </p:nvSpPr>
        <p:spPr>
          <a:xfrm>
            <a:off x="8670001" y="6036267"/>
            <a:ext cx="842977" cy="1854379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3" name="Google Shape;123;p18"/>
          <p:cNvSpPr/>
          <p:nvPr/>
        </p:nvSpPr>
        <p:spPr>
          <a:xfrm>
            <a:off x="11163434" y="3268911"/>
            <a:ext cx="1589933" cy="1854367"/>
          </a:xfrm>
          <a:custGeom>
            <a:avLst/>
            <a:gdLst/>
            <a:ahLst/>
            <a:cxnLst/>
            <a:rect l="l" t="t" r="r" b="b"/>
            <a:pathLst>
              <a:path w="47698" h="55631" extrusionOk="0">
                <a:moveTo>
                  <a:pt x="46876" y="774"/>
                </a:moveTo>
                <a:lnTo>
                  <a:pt x="46876" y="54809"/>
                </a:lnTo>
                <a:lnTo>
                  <a:pt x="774" y="54809"/>
                </a:lnTo>
                <a:lnTo>
                  <a:pt x="774" y="774"/>
                </a:lnTo>
                <a:close/>
                <a:moveTo>
                  <a:pt x="0" y="0"/>
                </a:moveTo>
                <a:lnTo>
                  <a:pt x="0" y="55631"/>
                </a:lnTo>
                <a:lnTo>
                  <a:pt x="47698" y="55631"/>
                </a:lnTo>
                <a:lnTo>
                  <a:pt x="47698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4" name="Google Shape;124;p18"/>
          <p:cNvSpPr/>
          <p:nvPr/>
        </p:nvSpPr>
        <p:spPr>
          <a:xfrm>
            <a:off x="-850066" y="41170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33798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preserve="1">
  <p:cSld name="Title and three columns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1412200" y="348630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29" name="Google Shape;129;p19"/>
          <p:cNvSpPr txBox="1">
            <a:spLocks noGrp="1"/>
          </p:cNvSpPr>
          <p:nvPr>
            <p:ph type="subTitle" idx="2"/>
          </p:nvPr>
        </p:nvSpPr>
        <p:spPr>
          <a:xfrm>
            <a:off x="1412200" y="4029300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30" name="Google Shape;130;p19"/>
          <p:cNvSpPr txBox="1">
            <a:spLocks noGrp="1"/>
          </p:cNvSpPr>
          <p:nvPr>
            <p:ph type="subTitle" idx="3"/>
          </p:nvPr>
        </p:nvSpPr>
        <p:spPr>
          <a:xfrm>
            <a:off x="4663400" y="348630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31" name="Google Shape;131;p19"/>
          <p:cNvSpPr txBox="1">
            <a:spLocks noGrp="1"/>
          </p:cNvSpPr>
          <p:nvPr>
            <p:ph type="subTitle" idx="4"/>
          </p:nvPr>
        </p:nvSpPr>
        <p:spPr>
          <a:xfrm>
            <a:off x="4663400" y="4029300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32" name="Google Shape;132;p19"/>
          <p:cNvSpPr/>
          <p:nvPr/>
        </p:nvSpPr>
        <p:spPr>
          <a:xfrm>
            <a:off x="11403434" y="4029301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" name="Google Shape;133;p19"/>
          <p:cNvSpPr/>
          <p:nvPr/>
        </p:nvSpPr>
        <p:spPr>
          <a:xfrm rot="10800000" flipH="1">
            <a:off x="-902133" y="19745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" name="Google Shape;134;p19"/>
          <p:cNvSpPr/>
          <p:nvPr/>
        </p:nvSpPr>
        <p:spPr>
          <a:xfrm>
            <a:off x="5203151" y="6567533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" name="Google Shape;135;p19"/>
          <p:cNvSpPr/>
          <p:nvPr/>
        </p:nvSpPr>
        <p:spPr>
          <a:xfrm rot="5400000" flipH="1">
            <a:off x="118377" y="33508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" name="Google Shape;136;p19"/>
          <p:cNvSpPr txBox="1">
            <a:spLocks noGrp="1"/>
          </p:cNvSpPr>
          <p:nvPr>
            <p:ph type="subTitle" idx="5"/>
          </p:nvPr>
        </p:nvSpPr>
        <p:spPr>
          <a:xfrm>
            <a:off x="7914600" y="3470861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37" name="Google Shape;137;p19"/>
          <p:cNvSpPr txBox="1">
            <a:spLocks noGrp="1"/>
          </p:cNvSpPr>
          <p:nvPr>
            <p:ph type="subTitle" idx="6"/>
          </p:nvPr>
        </p:nvSpPr>
        <p:spPr>
          <a:xfrm>
            <a:off x="7914600" y="4013861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4092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preserve="1">
  <p:cSld name="Title and 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0"/>
          <p:cNvSpPr txBox="1">
            <a:spLocks noGrp="1"/>
          </p:cNvSpPr>
          <p:nvPr>
            <p:ph type="title"/>
          </p:nvPr>
        </p:nvSpPr>
        <p:spPr>
          <a:xfrm>
            <a:off x="6240967" y="1983451"/>
            <a:ext cx="4838400" cy="19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40" name="Google Shape;140;p20"/>
          <p:cNvSpPr txBox="1">
            <a:spLocks noGrp="1"/>
          </p:cNvSpPr>
          <p:nvPr>
            <p:ph type="body" idx="1"/>
          </p:nvPr>
        </p:nvSpPr>
        <p:spPr>
          <a:xfrm>
            <a:off x="6240967" y="4150951"/>
            <a:ext cx="4135600" cy="9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41" name="Google Shape;141;p20"/>
          <p:cNvSpPr/>
          <p:nvPr/>
        </p:nvSpPr>
        <p:spPr>
          <a:xfrm rot="5400000">
            <a:off x="7015085" y="316851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" name="Google Shape;142;p20"/>
          <p:cNvSpPr/>
          <p:nvPr/>
        </p:nvSpPr>
        <p:spPr>
          <a:xfrm rot="5400000">
            <a:off x="6373990" y="-97362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" name="Google Shape;143;p20"/>
          <p:cNvSpPr/>
          <p:nvPr/>
        </p:nvSpPr>
        <p:spPr>
          <a:xfrm>
            <a:off x="10945703" y="5415867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60958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89504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preserve="1">
  <p:cSld name="Title only 3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1"/>
          <p:cNvSpPr txBox="1">
            <a:spLocks noGrp="1"/>
          </p:cNvSpPr>
          <p:nvPr>
            <p:ph type="subTitle" idx="1"/>
          </p:nvPr>
        </p:nvSpPr>
        <p:spPr>
          <a:xfrm>
            <a:off x="7486400" y="4114033"/>
            <a:ext cx="4290000" cy="15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46" name="Google Shape;146;p2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47" name="Google Shape;147;p21"/>
          <p:cNvSpPr/>
          <p:nvPr/>
        </p:nvSpPr>
        <p:spPr>
          <a:xfrm rot="10800000" flipH="1">
            <a:off x="5301018" y="6507418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8" name="Google Shape;148;p21"/>
          <p:cNvSpPr/>
          <p:nvPr/>
        </p:nvSpPr>
        <p:spPr>
          <a:xfrm rot="5400000" flipH="1">
            <a:off x="-137723" y="22112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9" name="Google Shape;149;p21"/>
          <p:cNvSpPr/>
          <p:nvPr/>
        </p:nvSpPr>
        <p:spPr>
          <a:xfrm>
            <a:off x="11406067" y="961867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67204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 preserve="1">
  <p:cSld name="Title only 2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52" name="Google Shape;152;p22"/>
          <p:cNvSpPr/>
          <p:nvPr/>
        </p:nvSpPr>
        <p:spPr>
          <a:xfrm flipH="1">
            <a:off x="243544" y="17384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3" name="Google Shape;153;p22"/>
          <p:cNvSpPr/>
          <p:nvPr/>
        </p:nvSpPr>
        <p:spPr>
          <a:xfrm rot="10800000" flipH="1">
            <a:off x="-1022900" y="20599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4" name="Google Shape;154;p22"/>
          <p:cNvSpPr/>
          <p:nvPr/>
        </p:nvSpPr>
        <p:spPr>
          <a:xfrm>
            <a:off x="11532234" y="5164733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966326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Title and two column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ubTitle" idx="1"/>
          </p:nvPr>
        </p:nvSpPr>
        <p:spPr>
          <a:xfrm>
            <a:off x="2631400" y="353060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2"/>
          </p:nvPr>
        </p:nvSpPr>
        <p:spPr>
          <a:xfrm>
            <a:off x="2631400" y="4130900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3"/>
          </p:nvPr>
        </p:nvSpPr>
        <p:spPr>
          <a:xfrm>
            <a:off x="6695400" y="353060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4"/>
          </p:nvPr>
        </p:nvSpPr>
        <p:spPr>
          <a:xfrm>
            <a:off x="6695400" y="4130900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5" name="Google Shape;35;p5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6" name="Google Shape;36;p5"/>
          <p:cNvSpPr/>
          <p:nvPr/>
        </p:nvSpPr>
        <p:spPr>
          <a:xfrm>
            <a:off x="-9021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7" name="Google Shape;37;p5"/>
          <p:cNvSpPr/>
          <p:nvPr/>
        </p:nvSpPr>
        <p:spPr>
          <a:xfrm>
            <a:off x="5203153" y="65675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8" name="Google Shape;38;p5"/>
          <p:cNvSpPr/>
          <p:nvPr/>
        </p:nvSpPr>
        <p:spPr>
          <a:xfrm rot="5400000">
            <a:off x="118377" y="433030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90448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 preserve="1">
  <p:cSld name="Title only 6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57" name="Google Shape;157;p23"/>
          <p:cNvSpPr/>
          <p:nvPr/>
        </p:nvSpPr>
        <p:spPr>
          <a:xfrm rot="5400000">
            <a:off x="129652" y="4431651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8" name="Google Shape;158;p23"/>
          <p:cNvSpPr/>
          <p:nvPr/>
        </p:nvSpPr>
        <p:spPr>
          <a:xfrm rot="5400000">
            <a:off x="-1307410" y="463624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9" name="Google Shape;159;p23"/>
          <p:cNvSpPr/>
          <p:nvPr/>
        </p:nvSpPr>
        <p:spPr>
          <a:xfrm>
            <a:off x="10945703" y="5415867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60958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0" name="Google Shape;160;p23"/>
          <p:cNvSpPr/>
          <p:nvPr/>
        </p:nvSpPr>
        <p:spPr>
          <a:xfrm rot="5400000">
            <a:off x="11854557" y="4222178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91427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 preserve="1">
  <p:cSld name="Title only 4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63" name="Google Shape;163;p24"/>
          <p:cNvSpPr/>
          <p:nvPr/>
        </p:nvSpPr>
        <p:spPr>
          <a:xfrm rot="5400000" flipH="1">
            <a:off x="345010" y="55487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4" name="Google Shape;164;p24"/>
          <p:cNvSpPr/>
          <p:nvPr/>
        </p:nvSpPr>
        <p:spPr>
          <a:xfrm rot="10800000" flipH="1">
            <a:off x="11671967" y="68978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5" name="Google Shape;165;p24"/>
          <p:cNvSpPr/>
          <p:nvPr/>
        </p:nvSpPr>
        <p:spPr>
          <a:xfrm rot="10800000" flipH="1">
            <a:off x="-696266" y="586758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62430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 preserve="1">
  <p:cSld name="Title only 5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68" name="Google Shape;168;p25"/>
          <p:cNvSpPr/>
          <p:nvPr/>
        </p:nvSpPr>
        <p:spPr>
          <a:xfrm>
            <a:off x="10917534" y="6395201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9" name="Google Shape;169;p25"/>
          <p:cNvSpPr/>
          <p:nvPr/>
        </p:nvSpPr>
        <p:spPr>
          <a:xfrm>
            <a:off x="-1149033" y="45391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0" name="Google Shape;170;p25"/>
          <p:cNvSpPr/>
          <p:nvPr/>
        </p:nvSpPr>
        <p:spPr>
          <a:xfrm>
            <a:off x="687818" y="-787767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71" name="Google Shape;171;p25"/>
          <p:cNvSpPr/>
          <p:nvPr/>
        </p:nvSpPr>
        <p:spPr>
          <a:xfrm rot="5400000">
            <a:off x="11681244" y="27009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99816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big numbers" preserve="1">
  <p:cSld name="Three big numbers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6"/>
          <p:cNvSpPr txBox="1">
            <a:spLocks noGrp="1"/>
          </p:cNvSpPr>
          <p:nvPr>
            <p:ph type="title" hasCustomPrompt="1"/>
          </p:nvPr>
        </p:nvSpPr>
        <p:spPr>
          <a:xfrm>
            <a:off x="1657167" y="1454867"/>
            <a:ext cx="8877600" cy="76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74" name="Google Shape;174;p26"/>
          <p:cNvSpPr txBox="1">
            <a:spLocks noGrp="1"/>
          </p:cNvSpPr>
          <p:nvPr>
            <p:ph type="subTitle" idx="1"/>
          </p:nvPr>
        </p:nvSpPr>
        <p:spPr>
          <a:xfrm>
            <a:off x="1657219" y="2200799"/>
            <a:ext cx="8877600" cy="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75" name="Google Shape;175;p26"/>
          <p:cNvSpPr txBox="1">
            <a:spLocks noGrp="1"/>
          </p:cNvSpPr>
          <p:nvPr>
            <p:ph type="title" idx="2" hasCustomPrompt="1"/>
          </p:nvPr>
        </p:nvSpPr>
        <p:spPr>
          <a:xfrm>
            <a:off x="1657167" y="2895263"/>
            <a:ext cx="8877600" cy="76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76" name="Google Shape;176;p26"/>
          <p:cNvSpPr txBox="1">
            <a:spLocks noGrp="1"/>
          </p:cNvSpPr>
          <p:nvPr>
            <p:ph type="subTitle" idx="3"/>
          </p:nvPr>
        </p:nvSpPr>
        <p:spPr>
          <a:xfrm>
            <a:off x="1657219" y="3641195"/>
            <a:ext cx="8877600" cy="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77" name="Google Shape;177;p26"/>
          <p:cNvSpPr txBox="1">
            <a:spLocks noGrp="1"/>
          </p:cNvSpPr>
          <p:nvPr>
            <p:ph type="title" idx="4" hasCustomPrompt="1"/>
          </p:nvPr>
        </p:nvSpPr>
        <p:spPr>
          <a:xfrm>
            <a:off x="1657167" y="4327005"/>
            <a:ext cx="8877600" cy="76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78" name="Google Shape;178;p26"/>
          <p:cNvSpPr txBox="1">
            <a:spLocks noGrp="1"/>
          </p:cNvSpPr>
          <p:nvPr>
            <p:ph type="subTitle" idx="5"/>
          </p:nvPr>
        </p:nvSpPr>
        <p:spPr>
          <a:xfrm>
            <a:off x="1657219" y="5080335"/>
            <a:ext cx="8877600" cy="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79" name="Google Shape;179;p26"/>
          <p:cNvSpPr/>
          <p:nvPr/>
        </p:nvSpPr>
        <p:spPr>
          <a:xfrm>
            <a:off x="11403434" y="9467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0" name="Google Shape;180;p26"/>
          <p:cNvSpPr/>
          <p:nvPr/>
        </p:nvSpPr>
        <p:spPr>
          <a:xfrm>
            <a:off x="-902133" y="45391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1" name="Google Shape;181;p26"/>
          <p:cNvSpPr/>
          <p:nvPr/>
        </p:nvSpPr>
        <p:spPr>
          <a:xfrm>
            <a:off x="-1370049" y="4100233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2" name="Google Shape;182;p26"/>
          <p:cNvSpPr/>
          <p:nvPr/>
        </p:nvSpPr>
        <p:spPr>
          <a:xfrm rot="5400000">
            <a:off x="10950111" y="2362172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02006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 preserve="1">
  <p:cSld name="Title and three columns 2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 txBox="1">
            <a:spLocks noGrp="1"/>
          </p:cNvSpPr>
          <p:nvPr>
            <p:ph type="title" hasCustomPrompt="1"/>
          </p:nvPr>
        </p:nvSpPr>
        <p:spPr>
          <a:xfrm>
            <a:off x="5466633" y="3659867"/>
            <a:ext cx="1224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2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9pPr>
          </a:lstStyle>
          <a:p>
            <a:r>
              <a:t>xx%</a:t>
            </a:r>
          </a:p>
        </p:txBody>
      </p:sp>
      <p:sp>
        <p:nvSpPr>
          <p:cNvPr id="185" name="Google Shape;185;p27"/>
          <p:cNvSpPr txBox="1">
            <a:spLocks noGrp="1"/>
          </p:cNvSpPr>
          <p:nvPr>
            <p:ph type="title" idx="2" hasCustomPrompt="1"/>
          </p:nvPr>
        </p:nvSpPr>
        <p:spPr>
          <a:xfrm>
            <a:off x="8464533" y="3659867"/>
            <a:ext cx="1224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2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9pPr>
          </a:lstStyle>
          <a:p>
            <a:r>
              <a:t>xx%</a:t>
            </a:r>
          </a:p>
        </p:txBody>
      </p:sp>
      <p:sp>
        <p:nvSpPr>
          <p:cNvPr id="186" name="Google Shape;186;p27"/>
          <p:cNvSpPr txBox="1">
            <a:spLocks noGrp="1"/>
          </p:cNvSpPr>
          <p:nvPr>
            <p:ph type="title" idx="3" hasCustomPrompt="1"/>
          </p:nvPr>
        </p:nvSpPr>
        <p:spPr>
          <a:xfrm>
            <a:off x="2468733" y="3659867"/>
            <a:ext cx="1224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2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9pPr>
          </a:lstStyle>
          <a:p>
            <a:r>
              <a:t>xx%</a:t>
            </a:r>
          </a:p>
        </p:txBody>
      </p:sp>
      <p:sp>
        <p:nvSpPr>
          <p:cNvPr id="187" name="Google Shape;187;p27"/>
          <p:cNvSpPr txBox="1">
            <a:spLocks noGrp="1"/>
          </p:cNvSpPr>
          <p:nvPr>
            <p:ph type="title" idx="4"/>
          </p:nvPr>
        </p:nvSpPr>
        <p:spPr>
          <a:xfrm>
            <a:off x="1432200" y="440429"/>
            <a:ext cx="93276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88" name="Google Shape;188;p27"/>
          <p:cNvSpPr txBox="1">
            <a:spLocks noGrp="1"/>
          </p:cNvSpPr>
          <p:nvPr>
            <p:ph type="subTitle" idx="1"/>
          </p:nvPr>
        </p:nvSpPr>
        <p:spPr>
          <a:xfrm>
            <a:off x="1933133" y="4836729"/>
            <a:ext cx="2295200" cy="8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89" name="Google Shape;189;p27"/>
          <p:cNvSpPr txBox="1">
            <a:spLocks noGrp="1"/>
          </p:cNvSpPr>
          <p:nvPr>
            <p:ph type="subTitle" idx="5"/>
          </p:nvPr>
        </p:nvSpPr>
        <p:spPr>
          <a:xfrm>
            <a:off x="4931033" y="4836729"/>
            <a:ext cx="2295200" cy="8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0" name="Google Shape;190;p27"/>
          <p:cNvSpPr txBox="1">
            <a:spLocks noGrp="1"/>
          </p:cNvSpPr>
          <p:nvPr>
            <p:ph type="subTitle" idx="6"/>
          </p:nvPr>
        </p:nvSpPr>
        <p:spPr>
          <a:xfrm>
            <a:off x="7928933" y="4836729"/>
            <a:ext cx="2295200" cy="8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1" name="Google Shape;191;p27"/>
          <p:cNvSpPr/>
          <p:nvPr/>
        </p:nvSpPr>
        <p:spPr>
          <a:xfrm>
            <a:off x="0" y="5535668"/>
            <a:ext cx="688277" cy="212000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2" name="Google Shape;192;p27"/>
          <p:cNvSpPr/>
          <p:nvPr/>
        </p:nvSpPr>
        <p:spPr>
          <a:xfrm rot="5400000" flipH="1">
            <a:off x="10995777" y="5191428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3" name="Google Shape;193;p27"/>
          <p:cNvSpPr/>
          <p:nvPr/>
        </p:nvSpPr>
        <p:spPr>
          <a:xfrm rot="10800000" flipH="1">
            <a:off x="11503934" y="54220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4" name="Google Shape;194;p27"/>
          <p:cNvSpPr txBox="1">
            <a:spLocks noGrp="1"/>
          </p:cNvSpPr>
          <p:nvPr>
            <p:ph type="subTitle" idx="7"/>
          </p:nvPr>
        </p:nvSpPr>
        <p:spPr>
          <a:xfrm>
            <a:off x="1648133" y="429138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5" name="Google Shape;195;p27"/>
          <p:cNvSpPr txBox="1">
            <a:spLocks noGrp="1"/>
          </p:cNvSpPr>
          <p:nvPr>
            <p:ph type="subTitle" idx="8"/>
          </p:nvPr>
        </p:nvSpPr>
        <p:spPr>
          <a:xfrm>
            <a:off x="4646033" y="429138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6" name="Google Shape;196;p27"/>
          <p:cNvSpPr txBox="1">
            <a:spLocks noGrp="1"/>
          </p:cNvSpPr>
          <p:nvPr>
            <p:ph type="subTitle" idx="9"/>
          </p:nvPr>
        </p:nvSpPr>
        <p:spPr>
          <a:xfrm>
            <a:off x="7643933" y="429138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800"/>
              <a:buFont typeface="Nunito"/>
              <a:buNone/>
              <a:defRPr sz="24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5172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 preserve="1">
  <p:cSld name="Title and four columns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8"/>
          <p:cNvSpPr txBox="1">
            <a:spLocks noGrp="1"/>
          </p:cNvSpPr>
          <p:nvPr>
            <p:ph type="title"/>
          </p:nvPr>
        </p:nvSpPr>
        <p:spPr>
          <a:xfrm>
            <a:off x="960000" y="592996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99" name="Google Shape;199;p28"/>
          <p:cNvSpPr txBox="1">
            <a:spLocks noGrp="1"/>
          </p:cNvSpPr>
          <p:nvPr>
            <p:ph type="subTitle" idx="1"/>
          </p:nvPr>
        </p:nvSpPr>
        <p:spPr>
          <a:xfrm>
            <a:off x="3353267" y="2093825"/>
            <a:ext cx="18124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0" name="Google Shape;200;p28"/>
          <p:cNvSpPr txBox="1">
            <a:spLocks noGrp="1"/>
          </p:cNvSpPr>
          <p:nvPr>
            <p:ph type="subTitle" idx="2"/>
          </p:nvPr>
        </p:nvSpPr>
        <p:spPr>
          <a:xfrm>
            <a:off x="7951267" y="2095992"/>
            <a:ext cx="18124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1" name="Google Shape;201;p28"/>
          <p:cNvSpPr txBox="1">
            <a:spLocks noGrp="1"/>
          </p:cNvSpPr>
          <p:nvPr>
            <p:ph type="subTitle" idx="3"/>
          </p:nvPr>
        </p:nvSpPr>
        <p:spPr>
          <a:xfrm>
            <a:off x="3353267" y="4567959"/>
            <a:ext cx="18124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2" name="Google Shape;202;p28"/>
          <p:cNvSpPr txBox="1">
            <a:spLocks noGrp="1"/>
          </p:cNvSpPr>
          <p:nvPr>
            <p:ph type="subTitle" idx="4"/>
          </p:nvPr>
        </p:nvSpPr>
        <p:spPr>
          <a:xfrm>
            <a:off x="7951267" y="4567959"/>
            <a:ext cx="18124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3" name="Google Shape;203;p28"/>
          <p:cNvSpPr txBox="1">
            <a:spLocks noGrp="1"/>
          </p:cNvSpPr>
          <p:nvPr>
            <p:ph type="subTitle" idx="5"/>
          </p:nvPr>
        </p:nvSpPr>
        <p:spPr>
          <a:xfrm>
            <a:off x="3353267" y="2640423"/>
            <a:ext cx="21992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4" name="Google Shape;204;p28"/>
          <p:cNvSpPr txBox="1">
            <a:spLocks noGrp="1"/>
          </p:cNvSpPr>
          <p:nvPr>
            <p:ph type="subTitle" idx="6"/>
          </p:nvPr>
        </p:nvSpPr>
        <p:spPr>
          <a:xfrm>
            <a:off x="7951267" y="2640423"/>
            <a:ext cx="21992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5" name="Google Shape;205;p28"/>
          <p:cNvSpPr txBox="1">
            <a:spLocks noGrp="1"/>
          </p:cNvSpPr>
          <p:nvPr>
            <p:ph type="subTitle" idx="7"/>
          </p:nvPr>
        </p:nvSpPr>
        <p:spPr>
          <a:xfrm>
            <a:off x="3353267" y="5111792"/>
            <a:ext cx="25212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6" name="Google Shape;206;p28"/>
          <p:cNvSpPr txBox="1">
            <a:spLocks noGrp="1"/>
          </p:cNvSpPr>
          <p:nvPr>
            <p:ph type="subTitle" idx="8"/>
          </p:nvPr>
        </p:nvSpPr>
        <p:spPr>
          <a:xfrm>
            <a:off x="7951267" y="5111792"/>
            <a:ext cx="22924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7" name="Google Shape;207;p28"/>
          <p:cNvSpPr/>
          <p:nvPr/>
        </p:nvSpPr>
        <p:spPr>
          <a:xfrm>
            <a:off x="11536800" y="-13715"/>
            <a:ext cx="688277" cy="212000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8" name="Google Shape;208;p28"/>
          <p:cNvSpPr/>
          <p:nvPr/>
        </p:nvSpPr>
        <p:spPr>
          <a:xfrm rot="5400000" flipH="1">
            <a:off x="-137723" y="1440128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9" name="Google Shape;209;p28"/>
          <p:cNvSpPr/>
          <p:nvPr/>
        </p:nvSpPr>
        <p:spPr>
          <a:xfrm rot="10800000" flipH="1">
            <a:off x="11503934" y="54220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0" name="Google Shape;210;p28"/>
          <p:cNvSpPr/>
          <p:nvPr/>
        </p:nvSpPr>
        <p:spPr>
          <a:xfrm rot="10800000" flipH="1">
            <a:off x="-1306500" y="85638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30219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Title and two columns 2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9"/>
          <p:cNvSpPr txBox="1">
            <a:spLocks noGrp="1"/>
          </p:cNvSpPr>
          <p:nvPr>
            <p:ph type="title"/>
          </p:nvPr>
        </p:nvSpPr>
        <p:spPr>
          <a:xfrm>
            <a:off x="960000" y="439200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13" name="Google Shape;213;p29"/>
          <p:cNvSpPr txBox="1">
            <a:spLocks noGrp="1"/>
          </p:cNvSpPr>
          <p:nvPr>
            <p:ph type="subTitle" idx="1"/>
          </p:nvPr>
        </p:nvSpPr>
        <p:spPr>
          <a:xfrm>
            <a:off x="2197579" y="5257901"/>
            <a:ext cx="3498400" cy="6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14" name="Google Shape;214;p29"/>
          <p:cNvSpPr txBox="1">
            <a:spLocks noGrp="1"/>
          </p:cNvSpPr>
          <p:nvPr>
            <p:ph type="subTitle" idx="2"/>
          </p:nvPr>
        </p:nvSpPr>
        <p:spPr>
          <a:xfrm>
            <a:off x="6496016" y="5257900"/>
            <a:ext cx="3498400" cy="6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15" name="Google Shape;215;p29"/>
          <p:cNvSpPr txBox="1">
            <a:spLocks noGrp="1"/>
          </p:cNvSpPr>
          <p:nvPr>
            <p:ph type="subTitle" idx="3"/>
          </p:nvPr>
        </p:nvSpPr>
        <p:spPr>
          <a:xfrm>
            <a:off x="2197579" y="4049933"/>
            <a:ext cx="3498400" cy="12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16" name="Google Shape;216;p29"/>
          <p:cNvSpPr txBox="1">
            <a:spLocks noGrp="1"/>
          </p:cNvSpPr>
          <p:nvPr>
            <p:ph type="subTitle" idx="4"/>
          </p:nvPr>
        </p:nvSpPr>
        <p:spPr>
          <a:xfrm>
            <a:off x="6496016" y="4049933"/>
            <a:ext cx="3498400" cy="12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17" name="Google Shape;217;p29"/>
          <p:cNvSpPr/>
          <p:nvPr/>
        </p:nvSpPr>
        <p:spPr>
          <a:xfrm rot="10800000" flipH="1">
            <a:off x="-1106000" y="-63338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8" name="Google Shape;218;p29"/>
          <p:cNvSpPr/>
          <p:nvPr/>
        </p:nvSpPr>
        <p:spPr>
          <a:xfrm flipH="1">
            <a:off x="127344" y="881928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9" name="Google Shape;219;p29"/>
          <p:cNvSpPr/>
          <p:nvPr/>
        </p:nvSpPr>
        <p:spPr>
          <a:xfrm rot="10800000" flipH="1">
            <a:off x="-1022900" y="614918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0" name="Google Shape;220;p29"/>
          <p:cNvSpPr/>
          <p:nvPr/>
        </p:nvSpPr>
        <p:spPr>
          <a:xfrm>
            <a:off x="11532234" y="1592967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69181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 preserve="1">
  <p:cSld name="Title and four columns 2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0"/>
          <p:cNvSpPr txBox="1">
            <a:spLocks noGrp="1"/>
          </p:cNvSpPr>
          <p:nvPr>
            <p:ph type="title"/>
          </p:nvPr>
        </p:nvSpPr>
        <p:spPr>
          <a:xfrm>
            <a:off x="960000" y="439360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23" name="Google Shape;223;p30"/>
          <p:cNvSpPr txBox="1">
            <a:spLocks noGrp="1"/>
          </p:cNvSpPr>
          <p:nvPr>
            <p:ph type="subTitle" idx="1"/>
          </p:nvPr>
        </p:nvSpPr>
        <p:spPr>
          <a:xfrm>
            <a:off x="2042900" y="2148135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4" name="Google Shape;224;p30"/>
          <p:cNvSpPr txBox="1">
            <a:spLocks noGrp="1"/>
          </p:cNvSpPr>
          <p:nvPr>
            <p:ph type="subTitle" idx="2"/>
          </p:nvPr>
        </p:nvSpPr>
        <p:spPr>
          <a:xfrm>
            <a:off x="7983600" y="2148124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5" name="Google Shape;225;p30"/>
          <p:cNvSpPr txBox="1">
            <a:spLocks noGrp="1"/>
          </p:cNvSpPr>
          <p:nvPr>
            <p:ph type="subTitle" idx="3"/>
          </p:nvPr>
        </p:nvSpPr>
        <p:spPr>
          <a:xfrm>
            <a:off x="2042900" y="4190263"/>
            <a:ext cx="2295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6" name="Google Shape;226;p30"/>
          <p:cNvSpPr txBox="1">
            <a:spLocks noGrp="1"/>
          </p:cNvSpPr>
          <p:nvPr>
            <p:ph type="subTitle" idx="4"/>
          </p:nvPr>
        </p:nvSpPr>
        <p:spPr>
          <a:xfrm>
            <a:off x="7983600" y="4187596"/>
            <a:ext cx="2295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2133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2133"/>
              </a:spcBef>
              <a:spcAft>
                <a:spcPts val="2133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7" name="Google Shape;227;p30"/>
          <p:cNvSpPr txBox="1">
            <a:spLocks noGrp="1"/>
          </p:cNvSpPr>
          <p:nvPr>
            <p:ph type="subTitle" idx="5"/>
          </p:nvPr>
        </p:nvSpPr>
        <p:spPr>
          <a:xfrm>
            <a:off x="2042900" y="4749667"/>
            <a:ext cx="22952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8" name="Google Shape;228;p30"/>
          <p:cNvSpPr txBox="1">
            <a:spLocks noGrp="1"/>
          </p:cNvSpPr>
          <p:nvPr>
            <p:ph type="subTitle" idx="6"/>
          </p:nvPr>
        </p:nvSpPr>
        <p:spPr>
          <a:xfrm>
            <a:off x="7983600" y="4747000"/>
            <a:ext cx="22952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9" name="Google Shape;229;p30"/>
          <p:cNvSpPr txBox="1">
            <a:spLocks noGrp="1"/>
          </p:cNvSpPr>
          <p:nvPr>
            <p:ph type="subTitle" idx="7"/>
          </p:nvPr>
        </p:nvSpPr>
        <p:spPr>
          <a:xfrm>
            <a:off x="2042900" y="2675600"/>
            <a:ext cx="22952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8"/>
          </p:nvPr>
        </p:nvSpPr>
        <p:spPr>
          <a:xfrm>
            <a:off x="7983600" y="2672933"/>
            <a:ext cx="22404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31" name="Google Shape;231;p30"/>
          <p:cNvSpPr/>
          <p:nvPr/>
        </p:nvSpPr>
        <p:spPr>
          <a:xfrm rot="10800000" flipH="1">
            <a:off x="-901449" y="505178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2" name="Google Shape;232;p30"/>
          <p:cNvSpPr/>
          <p:nvPr/>
        </p:nvSpPr>
        <p:spPr>
          <a:xfrm rot="5400000" flipH="1">
            <a:off x="11365744" y="59601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3" name="Google Shape;233;p30"/>
          <p:cNvSpPr/>
          <p:nvPr/>
        </p:nvSpPr>
        <p:spPr>
          <a:xfrm>
            <a:off x="688534" y="-616767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4" name="Google Shape;234;p30"/>
          <p:cNvSpPr txBox="1">
            <a:spLocks noGrp="1"/>
          </p:cNvSpPr>
          <p:nvPr>
            <p:ph type="title" idx="9" hasCustomPrompt="1"/>
          </p:nvPr>
        </p:nvSpPr>
        <p:spPr>
          <a:xfrm>
            <a:off x="4349633" y="2419081"/>
            <a:ext cx="1590000" cy="8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 idx="13" hasCustomPrompt="1"/>
          </p:nvPr>
        </p:nvSpPr>
        <p:spPr>
          <a:xfrm>
            <a:off x="6424133" y="2419081"/>
            <a:ext cx="1590000" cy="8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236" name="Google Shape;236;p30"/>
          <p:cNvSpPr txBox="1">
            <a:spLocks noGrp="1"/>
          </p:cNvSpPr>
          <p:nvPr>
            <p:ph type="title" idx="14" hasCustomPrompt="1"/>
          </p:nvPr>
        </p:nvSpPr>
        <p:spPr>
          <a:xfrm>
            <a:off x="4349633" y="4507584"/>
            <a:ext cx="1590000" cy="8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237" name="Google Shape;237;p30"/>
          <p:cNvSpPr txBox="1">
            <a:spLocks noGrp="1"/>
          </p:cNvSpPr>
          <p:nvPr>
            <p:ph type="title" idx="15" hasCustomPrompt="1"/>
          </p:nvPr>
        </p:nvSpPr>
        <p:spPr>
          <a:xfrm>
            <a:off x="6424133" y="4507584"/>
            <a:ext cx="1590000" cy="8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667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13363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Section header 2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1"/>
          <p:cNvSpPr txBox="1">
            <a:spLocks noGrp="1"/>
          </p:cNvSpPr>
          <p:nvPr>
            <p:ph type="title" hasCustomPrompt="1"/>
          </p:nvPr>
        </p:nvSpPr>
        <p:spPr>
          <a:xfrm>
            <a:off x="7179975" y="1938887"/>
            <a:ext cx="1691600" cy="125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900"/>
              <a:buNone/>
              <a:defRPr sz="6267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2pPr>
            <a:lvl3pPr lvl="2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3pPr>
            <a:lvl4pPr lvl="3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4pPr>
            <a:lvl5pPr lvl="4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5pPr>
            <a:lvl6pPr lvl="5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6pPr>
            <a:lvl7pPr lvl="6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7pPr>
            <a:lvl8pPr lvl="7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8pPr>
            <a:lvl9pPr lvl="8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9pPr>
          </a:lstStyle>
          <a:p>
            <a:r>
              <a:t>xx%</a:t>
            </a:r>
          </a:p>
        </p:txBody>
      </p:sp>
      <p:sp>
        <p:nvSpPr>
          <p:cNvPr id="240" name="Google Shape;240;p31"/>
          <p:cNvSpPr txBox="1">
            <a:spLocks noGrp="1"/>
          </p:cNvSpPr>
          <p:nvPr>
            <p:ph type="title" idx="2"/>
          </p:nvPr>
        </p:nvSpPr>
        <p:spPr>
          <a:xfrm>
            <a:off x="7179975" y="2986491"/>
            <a:ext cx="3914400" cy="11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6267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1"/>
          </p:nvPr>
        </p:nvSpPr>
        <p:spPr>
          <a:xfrm>
            <a:off x="7179967" y="4274995"/>
            <a:ext cx="3914400" cy="10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/>
            </a:lvl1pPr>
            <a:lvl2pPr lvl="1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42" name="Google Shape;242;p31"/>
          <p:cNvSpPr/>
          <p:nvPr/>
        </p:nvSpPr>
        <p:spPr>
          <a:xfrm rot="10800000" flipH="1">
            <a:off x="4346670" y="745278"/>
            <a:ext cx="1516124" cy="114086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3" name="Google Shape;243;p31"/>
          <p:cNvSpPr/>
          <p:nvPr/>
        </p:nvSpPr>
        <p:spPr>
          <a:xfrm rot="10800000" flipH="1">
            <a:off x="11036469" y="971447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609585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4" name="Google Shape;244;p31"/>
          <p:cNvSpPr/>
          <p:nvPr/>
        </p:nvSpPr>
        <p:spPr>
          <a:xfrm rot="5400000" flipH="1">
            <a:off x="7964285" y="5861765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45" name="Google Shape;245;p31"/>
          <p:cNvSpPr/>
          <p:nvPr/>
        </p:nvSpPr>
        <p:spPr>
          <a:xfrm rot="5400000" flipH="1">
            <a:off x="7323190" y="615730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57783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 preserve="1">
  <p:cSld name="Title and three columns 3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2"/>
          <p:cNvSpPr txBox="1">
            <a:spLocks noGrp="1"/>
          </p:cNvSpPr>
          <p:nvPr>
            <p:ph type="title"/>
          </p:nvPr>
        </p:nvSpPr>
        <p:spPr>
          <a:xfrm>
            <a:off x="960000" y="440432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48" name="Google Shape;248;p32"/>
          <p:cNvSpPr txBox="1">
            <a:spLocks noGrp="1"/>
          </p:cNvSpPr>
          <p:nvPr>
            <p:ph type="subTitle" idx="1"/>
          </p:nvPr>
        </p:nvSpPr>
        <p:spPr>
          <a:xfrm>
            <a:off x="2064367" y="3673567"/>
            <a:ext cx="20908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49" name="Google Shape;249;p32"/>
          <p:cNvSpPr txBox="1">
            <a:spLocks noGrp="1"/>
          </p:cNvSpPr>
          <p:nvPr>
            <p:ph type="subTitle" idx="2"/>
          </p:nvPr>
        </p:nvSpPr>
        <p:spPr>
          <a:xfrm>
            <a:off x="5020000" y="3673567"/>
            <a:ext cx="20908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0" name="Google Shape;250;p32"/>
          <p:cNvSpPr txBox="1">
            <a:spLocks noGrp="1"/>
          </p:cNvSpPr>
          <p:nvPr>
            <p:ph type="subTitle" idx="3"/>
          </p:nvPr>
        </p:nvSpPr>
        <p:spPr>
          <a:xfrm>
            <a:off x="8006233" y="3673567"/>
            <a:ext cx="20908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1" name="Google Shape;251;p32"/>
          <p:cNvSpPr txBox="1">
            <a:spLocks noGrp="1"/>
          </p:cNvSpPr>
          <p:nvPr>
            <p:ph type="subTitle" idx="4"/>
          </p:nvPr>
        </p:nvSpPr>
        <p:spPr>
          <a:xfrm>
            <a:off x="1791767" y="4329019"/>
            <a:ext cx="2636000" cy="13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2" name="Google Shape;252;p32"/>
          <p:cNvSpPr txBox="1">
            <a:spLocks noGrp="1"/>
          </p:cNvSpPr>
          <p:nvPr>
            <p:ph type="subTitle" idx="5"/>
          </p:nvPr>
        </p:nvSpPr>
        <p:spPr>
          <a:xfrm>
            <a:off x="4758000" y="4329019"/>
            <a:ext cx="2614800" cy="13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3" name="Google Shape;253;p32"/>
          <p:cNvSpPr txBox="1">
            <a:spLocks noGrp="1"/>
          </p:cNvSpPr>
          <p:nvPr>
            <p:ph type="subTitle" idx="6"/>
          </p:nvPr>
        </p:nvSpPr>
        <p:spPr>
          <a:xfrm>
            <a:off x="7703033" y="4329019"/>
            <a:ext cx="2697200" cy="13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4" name="Google Shape;254;p32"/>
          <p:cNvSpPr/>
          <p:nvPr/>
        </p:nvSpPr>
        <p:spPr>
          <a:xfrm>
            <a:off x="11403434" y="9467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5" name="Google Shape;255;p32"/>
          <p:cNvSpPr/>
          <p:nvPr/>
        </p:nvSpPr>
        <p:spPr>
          <a:xfrm>
            <a:off x="-902133" y="45391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6" name="Google Shape;256;p32"/>
          <p:cNvSpPr/>
          <p:nvPr/>
        </p:nvSpPr>
        <p:spPr>
          <a:xfrm>
            <a:off x="5203151" y="6567533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57" name="Google Shape;257;p32"/>
          <p:cNvSpPr/>
          <p:nvPr/>
        </p:nvSpPr>
        <p:spPr>
          <a:xfrm rot="5400000">
            <a:off x="118377" y="433030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57239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224000" y="170484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3739033" y="3112267"/>
            <a:ext cx="4714000" cy="1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8" name="Google Shape;48;p7"/>
          <p:cNvSpPr/>
          <p:nvPr/>
        </p:nvSpPr>
        <p:spPr>
          <a:xfrm>
            <a:off x="10036436" y="4170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49" name="Google Shape;49;p7"/>
          <p:cNvSpPr/>
          <p:nvPr/>
        </p:nvSpPr>
        <p:spPr>
          <a:xfrm>
            <a:off x="3433602" y="2850599"/>
            <a:ext cx="5325175" cy="4007400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0" name="Google Shape;50;p7"/>
          <p:cNvSpPr/>
          <p:nvPr/>
        </p:nvSpPr>
        <p:spPr>
          <a:xfrm>
            <a:off x="11403435" y="-27513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1" name="Google Shape;51;p7"/>
          <p:cNvSpPr/>
          <p:nvPr/>
        </p:nvSpPr>
        <p:spPr>
          <a:xfrm>
            <a:off x="7722869" y="5402135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2" name="Google Shape;52;p7"/>
          <p:cNvSpPr/>
          <p:nvPr/>
        </p:nvSpPr>
        <p:spPr>
          <a:xfrm rot="5400000">
            <a:off x="-223031" y="28958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3" name="Google Shape;53;p7"/>
          <p:cNvSpPr/>
          <p:nvPr/>
        </p:nvSpPr>
        <p:spPr>
          <a:xfrm>
            <a:off x="-839033" y="32778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21323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 preserve="1">
  <p:cSld name="Title and two columns 3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3"/>
          <p:cNvSpPr txBox="1">
            <a:spLocks noGrp="1"/>
          </p:cNvSpPr>
          <p:nvPr>
            <p:ph type="title"/>
          </p:nvPr>
        </p:nvSpPr>
        <p:spPr>
          <a:xfrm>
            <a:off x="960000" y="439360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60" name="Google Shape;260;p33"/>
          <p:cNvSpPr txBox="1">
            <a:spLocks noGrp="1"/>
          </p:cNvSpPr>
          <p:nvPr>
            <p:ph type="subTitle" idx="1"/>
          </p:nvPr>
        </p:nvSpPr>
        <p:spPr>
          <a:xfrm>
            <a:off x="3448099" y="1957733"/>
            <a:ext cx="3324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61" name="Google Shape;261;p33"/>
          <p:cNvSpPr txBox="1">
            <a:spLocks noGrp="1"/>
          </p:cNvSpPr>
          <p:nvPr>
            <p:ph type="subTitle" idx="2"/>
          </p:nvPr>
        </p:nvSpPr>
        <p:spPr>
          <a:xfrm>
            <a:off x="3448099" y="4058768"/>
            <a:ext cx="3324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62" name="Google Shape;262;p33"/>
          <p:cNvSpPr txBox="1">
            <a:spLocks noGrp="1"/>
          </p:cNvSpPr>
          <p:nvPr>
            <p:ph type="subTitle" idx="3"/>
          </p:nvPr>
        </p:nvSpPr>
        <p:spPr>
          <a:xfrm>
            <a:off x="3293641" y="2602967"/>
            <a:ext cx="3478400" cy="110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63" name="Google Shape;263;p33"/>
          <p:cNvSpPr txBox="1">
            <a:spLocks noGrp="1"/>
          </p:cNvSpPr>
          <p:nvPr>
            <p:ph type="subTitle" idx="4"/>
          </p:nvPr>
        </p:nvSpPr>
        <p:spPr>
          <a:xfrm>
            <a:off x="3293641" y="4689505"/>
            <a:ext cx="3478400" cy="110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64" name="Google Shape;264;p33"/>
          <p:cNvSpPr/>
          <p:nvPr/>
        </p:nvSpPr>
        <p:spPr>
          <a:xfrm>
            <a:off x="11403434" y="9467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5" name="Google Shape;265;p33"/>
          <p:cNvSpPr/>
          <p:nvPr/>
        </p:nvSpPr>
        <p:spPr>
          <a:xfrm>
            <a:off x="-902133" y="45391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6" name="Google Shape;266;p33"/>
          <p:cNvSpPr/>
          <p:nvPr/>
        </p:nvSpPr>
        <p:spPr>
          <a:xfrm>
            <a:off x="11403418" y="5334800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67" name="Google Shape;267;p33"/>
          <p:cNvSpPr/>
          <p:nvPr/>
        </p:nvSpPr>
        <p:spPr>
          <a:xfrm rot="5400000">
            <a:off x="-137723" y="11804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58575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 preserve="1">
  <p:cSld name="Title and six columns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4"/>
          <p:cNvSpPr txBox="1">
            <a:spLocks noGrp="1"/>
          </p:cNvSpPr>
          <p:nvPr>
            <p:ph type="subTitle" idx="1"/>
          </p:nvPr>
        </p:nvSpPr>
        <p:spPr>
          <a:xfrm>
            <a:off x="1982475" y="2658800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0" name="Google Shape;270;p34"/>
          <p:cNvSpPr txBox="1">
            <a:spLocks noGrp="1"/>
          </p:cNvSpPr>
          <p:nvPr>
            <p:ph type="subTitle" idx="2"/>
          </p:nvPr>
        </p:nvSpPr>
        <p:spPr>
          <a:xfrm>
            <a:off x="4948388" y="2658800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1" name="Google Shape;271;p34"/>
          <p:cNvSpPr txBox="1">
            <a:spLocks noGrp="1"/>
          </p:cNvSpPr>
          <p:nvPr>
            <p:ph type="subTitle" idx="3"/>
          </p:nvPr>
        </p:nvSpPr>
        <p:spPr>
          <a:xfrm>
            <a:off x="7914333" y="2658809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2" name="Google Shape;272;p34"/>
          <p:cNvSpPr txBox="1">
            <a:spLocks noGrp="1"/>
          </p:cNvSpPr>
          <p:nvPr>
            <p:ph type="subTitle" idx="4"/>
          </p:nvPr>
        </p:nvSpPr>
        <p:spPr>
          <a:xfrm>
            <a:off x="1982467" y="4925065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3" name="Google Shape;273;p34"/>
          <p:cNvSpPr txBox="1">
            <a:spLocks noGrp="1"/>
          </p:cNvSpPr>
          <p:nvPr>
            <p:ph type="subTitle" idx="5"/>
          </p:nvPr>
        </p:nvSpPr>
        <p:spPr>
          <a:xfrm>
            <a:off x="4948400" y="4925065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4" name="Google Shape;274;p34"/>
          <p:cNvSpPr txBox="1">
            <a:spLocks noGrp="1"/>
          </p:cNvSpPr>
          <p:nvPr>
            <p:ph type="subTitle" idx="6"/>
          </p:nvPr>
        </p:nvSpPr>
        <p:spPr>
          <a:xfrm>
            <a:off x="7914333" y="4925064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5" name="Google Shape;275;p34"/>
          <p:cNvSpPr txBox="1">
            <a:spLocks noGrp="1"/>
          </p:cNvSpPr>
          <p:nvPr>
            <p:ph type="subTitle" idx="7"/>
          </p:nvPr>
        </p:nvSpPr>
        <p:spPr>
          <a:xfrm>
            <a:off x="1982484" y="3078436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6" name="Google Shape;276;p34"/>
          <p:cNvSpPr txBox="1">
            <a:spLocks noGrp="1"/>
          </p:cNvSpPr>
          <p:nvPr>
            <p:ph type="subTitle" idx="8"/>
          </p:nvPr>
        </p:nvSpPr>
        <p:spPr>
          <a:xfrm>
            <a:off x="4948400" y="3078436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7" name="Google Shape;277;p34"/>
          <p:cNvSpPr txBox="1">
            <a:spLocks noGrp="1"/>
          </p:cNvSpPr>
          <p:nvPr>
            <p:ph type="subTitle" idx="9"/>
          </p:nvPr>
        </p:nvSpPr>
        <p:spPr>
          <a:xfrm>
            <a:off x="7914333" y="3078436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8" name="Google Shape;278;p34"/>
          <p:cNvSpPr txBox="1">
            <a:spLocks noGrp="1"/>
          </p:cNvSpPr>
          <p:nvPr>
            <p:ph type="subTitle" idx="13"/>
          </p:nvPr>
        </p:nvSpPr>
        <p:spPr>
          <a:xfrm>
            <a:off x="1982475" y="5351339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9" name="Google Shape;279;p34"/>
          <p:cNvSpPr txBox="1">
            <a:spLocks noGrp="1"/>
          </p:cNvSpPr>
          <p:nvPr>
            <p:ph type="subTitle" idx="14"/>
          </p:nvPr>
        </p:nvSpPr>
        <p:spPr>
          <a:xfrm>
            <a:off x="4948400" y="5351339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80" name="Google Shape;280;p34"/>
          <p:cNvSpPr txBox="1">
            <a:spLocks noGrp="1"/>
          </p:cNvSpPr>
          <p:nvPr>
            <p:ph type="subTitle" idx="15"/>
          </p:nvPr>
        </p:nvSpPr>
        <p:spPr>
          <a:xfrm>
            <a:off x="7914333" y="5351339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81" name="Google Shape;281;p3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82" name="Google Shape;282;p34"/>
          <p:cNvSpPr/>
          <p:nvPr/>
        </p:nvSpPr>
        <p:spPr>
          <a:xfrm rot="10800000" flipH="1">
            <a:off x="11693000" y="1193001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3" name="Google Shape;283;p34"/>
          <p:cNvSpPr/>
          <p:nvPr/>
        </p:nvSpPr>
        <p:spPr>
          <a:xfrm rot="5400000" flipH="1">
            <a:off x="11162744" y="853328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4" name="Google Shape;284;p34"/>
          <p:cNvSpPr/>
          <p:nvPr/>
        </p:nvSpPr>
        <p:spPr>
          <a:xfrm rot="10800000" flipH="1">
            <a:off x="-1021433" y="444818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400997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 preserve="1">
  <p:cSld name="Title and text 4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5"/>
          <p:cNvSpPr txBox="1">
            <a:spLocks noGrp="1"/>
          </p:cNvSpPr>
          <p:nvPr>
            <p:ph type="title"/>
          </p:nvPr>
        </p:nvSpPr>
        <p:spPr>
          <a:xfrm>
            <a:off x="1140333" y="2028300"/>
            <a:ext cx="2768400" cy="12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87" name="Google Shape;287;p35"/>
          <p:cNvSpPr txBox="1">
            <a:spLocks noGrp="1"/>
          </p:cNvSpPr>
          <p:nvPr>
            <p:ph type="subTitle" idx="1"/>
          </p:nvPr>
        </p:nvSpPr>
        <p:spPr>
          <a:xfrm>
            <a:off x="1140333" y="3627288"/>
            <a:ext cx="3794000" cy="14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/>
            </a:lvl1pPr>
            <a:lvl2pPr lvl="1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88" name="Google Shape;288;p35"/>
          <p:cNvSpPr/>
          <p:nvPr/>
        </p:nvSpPr>
        <p:spPr>
          <a:xfrm>
            <a:off x="10917534" y="6395201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9" name="Google Shape;289;p35"/>
          <p:cNvSpPr/>
          <p:nvPr/>
        </p:nvSpPr>
        <p:spPr>
          <a:xfrm>
            <a:off x="-1149033" y="45391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0" name="Google Shape;290;p35"/>
          <p:cNvSpPr/>
          <p:nvPr/>
        </p:nvSpPr>
        <p:spPr>
          <a:xfrm>
            <a:off x="687818" y="-787767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1" name="Google Shape;291;p35"/>
          <p:cNvSpPr/>
          <p:nvPr/>
        </p:nvSpPr>
        <p:spPr>
          <a:xfrm rot="5400000">
            <a:off x="11681244" y="27009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75289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 preserve="1">
  <p:cSld name="Title and text 2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6"/>
          <p:cNvSpPr txBox="1">
            <a:spLocks noGrp="1"/>
          </p:cNvSpPr>
          <p:nvPr>
            <p:ph type="title"/>
          </p:nvPr>
        </p:nvSpPr>
        <p:spPr>
          <a:xfrm>
            <a:off x="7573643" y="2618700"/>
            <a:ext cx="3533200" cy="7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979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94" name="Google Shape;294;p36"/>
          <p:cNvSpPr txBox="1">
            <a:spLocks noGrp="1"/>
          </p:cNvSpPr>
          <p:nvPr>
            <p:ph type="subTitle" idx="1"/>
          </p:nvPr>
        </p:nvSpPr>
        <p:spPr>
          <a:xfrm>
            <a:off x="7312700" y="3633337"/>
            <a:ext cx="3794000" cy="14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/>
            </a:lvl1pPr>
            <a:lvl2pPr lvl="1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95" name="Google Shape;295;p36"/>
          <p:cNvSpPr/>
          <p:nvPr/>
        </p:nvSpPr>
        <p:spPr>
          <a:xfrm>
            <a:off x="10917534" y="6395201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6" name="Google Shape;296;p36"/>
          <p:cNvSpPr/>
          <p:nvPr/>
        </p:nvSpPr>
        <p:spPr>
          <a:xfrm>
            <a:off x="-178316" y="-145471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7" name="Google Shape;297;p36"/>
          <p:cNvSpPr/>
          <p:nvPr/>
        </p:nvSpPr>
        <p:spPr>
          <a:xfrm>
            <a:off x="11592085" y="748400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98" name="Google Shape;298;p36"/>
          <p:cNvSpPr/>
          <p:nvPr/>
        </p:nvSpPr>
        <p:spPr>
          <a:xfrm rot="5400000">
            <a:off x="-192590" y="461585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64262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 preserve="1">
  <p:cSld name="Title and text 3"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7"/>
          <p:cNvSpPr txBox="1">
            <a:spLocks noGrp="1"/>
          </p:cNvSpPr>
          <p:nvPr>
            <p:ph type="title"/>
          </p:nvPr>
        </p:nvSpPr>
        <p:spPr>
          <a:xfrm>
            <a:off x="1140333" y="2606067"/>
            <a:ext cx="3392000" cy="7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01" name="Google Shape;301;p37"/>
          <p:cNvSpPr txBox="1">
            <a:spLocks noGrp="1"/>
          </p:cNvSpPr>
          <p:nvPr>
            <p:ph type="subTitle" idx="1"/>
          </p:nvPr>
        </p:nvSpPr>
        <p:spPr>
          <a:xfrm>
            <a:off x="1140333" y="3637199"/>
            <a:ext cx="3794000" cy="14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02" name="Google Shape;302;p37"/>
          <p:cNvSpPr/>
          <p:nvPr/>
        </p:nvSpPr>
        <p:spPr>
          <a:xfrm>
            <a:off x="10917534" y="6395201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3" name="Google Shape;303;p37"/>
          <p:cNvSpPr/>
          <p:nvPr/>
        </p:nvSpPr>
        <p:spPr>
          <a:xfrm>
            <a:off x="11686051" y="-1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4" name="Google Shape;304;p37"/>
          <p:cNvSpPr/>
          <p:nvPr/>
        </p:nvSpPr>
        <p:spPr>
          <a:xfrm>
            <a:off x="-1141615" y="5797600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05" name="Google Shape;305;p37"/>
          <p:cNvSpPr/>
          <p:nvPr/>
        </p:nvSpPr>
        <p:spPr>
          <a:xfrm rot="10800000">
            <a:off x="644077" y="-225911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67882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Thanks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8"/>
          <p:cNvSpPr txBox="1">
            <a:spLocks noGrp="1"/>
          </p:cNvSpPr>
          <p:nvPr>
            <p:ph type="title"/>
          </p:nvPr>
        </p:nvSpPr>
        <p:spPr>
          <a:xfrm>
            <a:off x="2855600" y="718267"/>
            <a:ext cx="64808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6933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08" name="Google Shape;308;p38"/>
          <p:cNvSpPr txBox="1"/>
          <p:nvPr/>
        </p:nvSpPr>
        <p:spPr>
          <a:xfrm>
            <a:off x="2246633" y="4678367"/>
            <a:ext cx="7698800" cy="6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lang="en" sz="1600" b="1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9" name="Google Shape;309;p38"/>
          <p:cNvSpPr txBox="1">
            <a:spLocks noGrp="1"/>
          </p:cNvSpPr>
          <p:nvPr>
            <p:ph type="subTitle" idx="1"/>
          </p:nvPr>
        </p:nvSpPr>
        <p:spPr>
          <a:xfrm>
            <a:off x="2332200" y="2026667"/>
            <a:ext cx="7527600" cy="178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10" name="Google Shape;310;p38"/>
          <p:cNvSpPr/>
          <p:nvPr/>
        </p:nvSpPr>
        <p:spPr>
          <a:xfrm>
            <a:off x="11403434" y="9467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1" name="Google Shape;311;p38"/>
          <p:cNvSpPr/>
          <p:nvPr/>
        </p:nvSpPr>
        <p:spPr>
          <a:xfrm>
            <a:off x="-902133" y="27204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2" name="Google Shape;312;p38"/>
          <p:cNvSpPr/>
          <p:nvPr/>
        </p:nvSpPr>
        <p:spPr>
          <a:xfrm>
            <a:off x="-1370049" y="2281517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3" name="Google Shape;313;p38"/>
          <p:cNvSpPr/>
          <p:nvPr/>
        </p:nvSpPr>
        <p:spPr>
          <a:xfrm rot="5400000">
            <a:off x="10950111" y="2362172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86659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 preserve="1">
  <p:cSld name="Background 1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9"/>
          <p:cNvSpPr/>
          <p:nvPr/>
        </p:nvSpPr>
        <p:spPr>
          <a:xfrm>
            <a:off x="0" y="6276701"/>
            <a:ext cx="7181051" cy="581223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6" name="Google Shape;316;p39"/>
          <p:cNvSpPr/>
          <p:nvPr/>
        </p:nvSpPr>
        <p:spPr>
          <a:xfrm>
            <a:off x="979570" y="-315089"/>
            <a:ext cx="3007333" cy="1006233"/>
          </a:xfrm>
          <a:custGeom>
            <a:avLst/>
            <a:gdLst/>
            <a:ahLst/>
            <a:cxnLst/>
            <a:rect l="l" t="t" r="r" b="b"/>
            <a:pathLst>
              <a:path w="90220" h="30187" extrusionOk="0">
                <a:moveTo>
                  <a:pt x="89445" y="775"/>
                </a:moveTo>
                <a:lnTo>
                  <a:pt x="89445" y="29412"/>
                </a:lnTo>
                <a:lnTo>
                  <a:pt x="774" y="29412"/>
                </a:lnTo>
                <a:lnTo>
                  <a:pt x="774" y="775"/>
                </a:lnTo>
                <a:close/>
                <a:moveTo>
                  <a:pt x="0" y="1"/>
                </a:moveTo>
                <a:lnTo>
                  <a:pt x="0" y="30186"/>
                </a:lnTo>
                <a:lnTo>
                  <a:pt x="90219" y="30186"/>
                </a:lnTo>
                <a:lnTo>
                  <a:pt x="90219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7" name="Google Shape;317;p39"/>
          <p:cNvSpPr/>
          <p:nvPr/>
        </p:nvSpPr>
        <p:spPr>
          <a:xfrm rot="5400000">
            <a:off x="4837771" y="6047296"/>
            <a:ext cx="999327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8" name="Google Shape;318;p39"/>
          <p:cNvSpPr/>
          <p:nvPr/>
        </p:nvSpPr>
        <p:spPr>
          <a:xfrm>
            <a:off x="477236" y="426678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41447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 preserve="1">
  <p:cSld name="Background 2"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0"/>
          <p:cNvSpPr/>
          <p:nvPr/>
        </p:nvSpPr>
        <p:spPr>
          <a:xfrm>
            <a:off x="11403434" y="9467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1" name="Google Shape;321;p40"/>
          <p:cNvSpPr/>
          <p:nvPr/>
        </p:nvSpPr>
        <p:spPr>
          <a:xfrm>
            <a:off x="-902133" y="45391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2" name="Google Shape;322;p40"/>
          <p:cNvSpPr/>
          <p:nvPr/>
        </p:nvSpPr>
        <p:spPr>
          <a:xfrm>
            <a:off x="5203151" y="6567533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3" name="Google Shape;323;p40"/>
          <p:cNvSpPr/>
          <p:nvPr/>
        </p:nvSpPr>
        <p:spPr>
          <a:xfrm rot="5400000">
            <a:off x="118377" y="433030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63313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 preserve="1">
  <p:cSld name="Background 3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1"/>
          <p:cNvSpPr/>
          <p:nvPr/>
        </p:nvSpPr>
        <p:spPr>
          <a:xfrm>
            <a:off x="10036436" y="417000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6" name="Google Shape;326;p41"/>
          <p:cNvSpPr/>
          <p:nvPr/>
        </p:nvSpPr>
        <p:spPr>
          <a:xfrm>
            <a:off x="11403434" y="-27513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7" name="Google Shape;327;p41"/>
          <p:cNvSpPr/>
          <p:nvPr/>
        </p:nvSpPr>
        <p:spPr>
          <a:xfrm>
            <a:off x="8606336" y="6320934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8" name="Google Shape;328;p41"/>
          <p:cNvSpPr/>
          <p:nvPr/>
        </p:nvSpPr>
        <p:spPr>
          <a:xfrm rot="5400000">
            <a:off x="-223031" y="2895800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9" name="Google Shape;329;p41"/>
          <p:cNvSpPr/>
          <p:nvPr/>
        </p:nvSpPr>
        <p:spPr>
          <a:xfrm>
            <a:off x="-839033" y="32778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74185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 preserve="1">
  <p:cSld name="Title only 7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2"/>
          <p:cNvSpPr txBox="1">
            <a:spLocks noGrp="1"/>
          </p:cNvSpPr>
          <p:nvPr>
            <p:ph type="title"/>
          </p:nvPr>
        </p:nvSpPr>
        <p:spPr>
          <a:xfrm>
            <a:off x="1432200" y="440429"/>
            <a:ext cx="93276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32" name="Google Shape;332;p42"/>
          <p:cNvSpPr/>
          <p:nvPr/>
        </p:nvSpPr>
        <p:spPr>
          <a:xfrm>
            <a:off x="517467" y="5901668"/>
            <a:ext cx="688277" cy="212000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3" name="Google Shape;333;p42"/>
          <p:cNvSpPr/>
          <p:nvPr/>
        </p:nvSpPr>
        <p:spPr>
          <a:xfrm rot="5400000" flipH="1">
            <a:off x="10995777" y="5191428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4" name="Google Shape;334;p42"/>
          <p:cNvSpPr/>
          <p:nvPr/>
        </p:nvSpPr>
        <p:spPr>
          <a:xfrm rot="10800000" flipH="1">
            <a:off x="11503934" y="542205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5" name="Google Shape;335;p42"/>
          <p:cNvSpPr/>
          <p:nvPr/>
        </p:nvSpPr>
        <p:spPr>
          <a:xfrm rot="10800000" flipH="1">
            <a:off x="-561866" y="-80904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93313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title"/>
          </p:nvPr>
        </p:nvSpPr>
        <p:spPr>
          <a:xfrm>
            <a:off x="2745533" y="2187600"/>
            <a:ext cx="6700800" cy="248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7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56" name="Google Shape;56;p8"/>
          <p:cNvSpPr/>
          <p:nvPr/>
        </p:nvSpPr>
        <p:spPr>
          <a:xfrm>
            <a:off x="5203169" y="6487275"/>
            <a:ext cx="1785692" cy="370665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7" name="Google Shape;57;p8"/>
          <p:cNvSpPr/>
          <p:nvPr/>
        </p:nvSpPr>
        <p:spPr>
          <a:xfrm rot="10800000" flipH="1">
            <a:off x="11503935" y="179981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8" name="Google Shape;58;p8"/>
          <p:cNvSpPr/>
          <p:nvPr/>
        </p:nvSpPr>
        <p:spPr>
          <a:xfrm rot="10800000" flipH="1">
            <a:off x="-902133" y="25269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59" name="Google Shape;59;p8"/>
          <p:cNvSpPr/>
          <p:nvPr/>
        </p:nvSpPr>
        <p:spPr>
          <a:xfrm rot="5400000" flipH="1">
            <a:off x="118377" y="39033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0" name="Google Shape;60;p8"/>
          <p:cNvSpPr/>
          <p:nvPr/>
        </p:nvSpPr>
        <p:spPr>
          <a:xfrm>
            <a:off x="5203169" y="9"/>
            <a:ext cx="1785692" cy="370665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91112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4" preserve="1">
  <p:cSld name="Title and two columns 4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43"/>
          <p:cNvSpPr txBox="1">
            <a:spLocks noGrp="1"/>
          </p:cNvSpPr>
          <p:nvPr>
            <p:ph type="subTitle" idx="1"/>
          </p:nvPr>
        </p:nvSpPr>
        <p:spPr>
          <a:xfrm>
            <a:off x="2387617" y="4831960"/>
            <a:ext cx="3389200" cy="5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38" name="Google Shape;338;p43"/>
          <p:cNvSpPr txBox="1">
            <a:spLocks noGrp="1"/>
          </p:cNvSpPr>
          <p:nvPr>
            <p:ph type="subTitle" idx="2"/>
          </p:nvPr>
        </p:nvSpPr>
        <p:spPr>
          <a:xfrm>
            <a:off x="6415180" y="4831960"/>
            <a:ext cx="3389200" cy="5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39" name="Google Shape;339;p43"/>
          <p:cNvSpPr txBox="1">
            <a:spLocks noGrp="1"/>
          </p:cNvSpPr>
          <p:nvPr>
            <p:ph type="subTitle" idx="3"/>
          </p:nvPr>
        </p:nvSpPr>
        <p:spPr>
          <a:xfrm>
            <a:off x="2387617" y="4334904"/>
            <a:ext cx="3389200" cy="5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40" name="Google Shape;340;p43"/>
          <p:cNvSpPr txBox="1">
            <a:spLocks noGrp="1"/>
          </p:cNvSpPr>
          <p:nvPr>
            <p:ph type="subTitle" idx="4"/>
          </p:nvPr>
        </p:nvSpPr>
        <p:spPr>
          <a:xfrm>
            <a:off x="6415175" y="4334904"/>
            <a:ext cx="3389200" cy="5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41" name="Google Shape;341;p43"/>
          <p:cNvSpPr txBox="1">
            <a:spLocks noGrp="1"/>
          </p:cNvSpPr>
          <p:nvPr>
            <p:ph type="title" hasCustomPrompt="1"/>
          </p:nvPr>
        </p:nvSpPr>
        <p:spPr>
          <a:xfrm>
            <a:off x="3350467" y="2549700"/>
            <a:ext cx="1463600" cy="100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r>
              <a:t>xx%</a:t>
            </a:r>
          </a:p>
        </p:txBody>
      </p:sp>
      <p:sp>
        <p:nvSpPr>
          <p:cNvPr id="342" name="Google Shape;342;p43"/>
          <p:cNvSpPr txBox="1">
            <a:spLocks noGrp="1"/>
          </p:cNvSpPr>
          <p:nvPr>
            <p:ph type="title" idx="5" hasCustomPrompt="1"/>
          </p:nvPr>
        </p:nvSpPr>
        <p:spPr>
          <a:xfrm>
            <a:off x="7377984" y="2549667"/>
            <a:ext cx="1463600" cy="100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8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6400"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r>
              <a:t>xx%</a:t>
            </a:r>
          </a:p>
        </p:txBody>
      </p:sp>
      <p:sp>
        <p:nvSpPr>
          <p:cNvPr id="343" name="Google Shape;343;p43"/>
          <p:cNvSpPr txBox="1">
            <a:spLocks noGrp="1"/>
          </p:cNvSpPr>
          <p:nvPr>
            <p:ph type="title" idx="6"/>
          </p:nvPr>
        </p:nvSpPr>
        <p:spPr>
          <a:xfrm>
            <a:off x="1432200" y="440429"/>
            <a:ext cx="93276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44" name="Google Shape;344;p43"/>
          <p:cNvSpPr/>
          <p:nvPr/>
        </p:nvSpPr>
        <p:spPr>
          <a:xfrm>
            <a:off x="5203167" y="6487274"/>
            <a:ext cx="1785692" cy="370665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5" name="Google Shape;345;p43"/>
          <p:cNvSpPr/>
          <p:nvPr/>
        </p:nvSpPr>
        <p:spPr>
          <a:xfrm rot="10800000" flipH="1">
            <a:off x="11503934" y="1799818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6" name="Google Shape;346;p43"/>
          <p:cNvSpPr/>
          <p:nvPr/>
        </p:nvSpPr>
        <p:spPr>
          <a:xfrm rot="10800000" flipH="1">
            <a:off x="-902133" y="252698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47" name="Google Shape;347;p43"/>
          <p:cNvSpPr/>
          <p:nvPr/>
        </p:nvSpPr>
        <p:spPr>
          <a:xfrm rot="5400000" flipH="1">
            <a:off x="118377" y="3903328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59999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691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3099588" y="1455633"/>
            <a:ext cx="5992800" cy="209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5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"/>
          </p:nvPr>
        </p:nvSpPr>
        <p:spPr>
          <a:xfrm>
            <a:off x="3417800" y="3962833"/>
            <a:ext cx="5356400" cy="116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64" name="Google Shape;64;p9"/>
          <p:cNvSpPr/>
          <p:nvPr/>
        </p:nvSpPr>
        <p:spPr>
          <a:xfrm>
            <a:off x="5203153" y="65675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5" name="Google Shape;65;p9"/>
          <p:cNvSpPr/>
          <p:nvPr/>
        </p:nvSpPr>
        <p:spPr>
          <a:xfrm rot="10800000" flipH="1">
            <a:off x="11503935" y="54220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6" name="Google Shape;66;p9"/>
          <p:cNvSpPr/>
          <p:nvPr/>
        </p:nvSpPr>
        <p:spPr>
          <a:xfrm rot="10800000" flipH="1">
            <a:off x="-902133" y="25269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67" name="Google Shape;67;p9"/>
          <p:cNvSpPr/>
          <p:nvPr/>
        </p:nvSpPr>
        <p:spPr>
          <a:xfrm rot="5400000" flipH="1">
            <a:off x="118377" y="39033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852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 txBox="1">
            <a:spLocks noGrp="1"/>
          </p:cNvSpPr>
          <p:nvPr>
            <p:ph type="title"/>
          </p:nvPr>
        </p:nvSpPr>
        <p:spPr>
          <a:xfrm>
            <a:off x="5600333" y="2840200"/>
            <a:ext cx="6033600" cy="11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532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2024</a:t>
            </a:r>
            <a:endParaRPr lang="uk-UA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28182F-2FEC-42A9-A172-CC9D43E6726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0982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 txBox="1">
            <a:spLocks noGrp="1"/>
          </p:cNvSpPr>
          <p:nvPr>
            <p:ph type="title" hasCustomPrompt="1"/>
          </p:nvPr>
        </p:nvSpPr>
        <p:spPr>
          <a:xfrm>
            <a:off x="415600" y="2436296"/>
            <a:ext cx="11360800" cy="131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57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" name="Google Shape;72;p11"/>
          <p:cNvSpPr txBox="1">
            <a:spLocks noGrp="1"/>
          </p:cNvSpPr>
          <p:nvPr>
            <p:ph type="subTitle" idx="1"/>
          </p:nvPr>
        </p:nvSpPr>
        <p:spPr>
          <a:xfrm>
            <a:off x="2623600" y="3914833"/>
            <a:ext cx="6944800" cy="7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73" name="Google Shape;73;p11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4" name="Google Shape;74;p11"/>
          <p:cNvSpPr/>
          <p:nvPr/>
        </p:nvSpPr>
        <p:spPr>
          <a:xfrm>
            <a:off x="-9021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5" name="Google Shape;75;p11"/>
          <p:cNvSpPr/>
          <p:nvPr/>
        </p:nvSpPr>
        <p:spPr>
          <a:xfrm>
            <a:off x="4983653" y="-756800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6" name="Google Shape;76;p11"/>
          <p:cNvSpPr/>
          <p:nvPr/>
        </p:nvSpPr>
        <p:spPr>
          <a:xfrm rot="5400000">
            <a:off x="118377" y="433030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87094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bg>
      <p:bgPr>
        <a:noFill/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443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body" idx="1"/>
          </p:nvPr>
        </p:nvSpPr>
        <p:spPr>
          <a:xfrm>
            <a:off x="609600" y="1597913"/>
            <a:ext cx="10972800" cy="45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650" tIns="34325" rIns="68650" bIns="34325" anchor="t" anchorCtr="0">
            <a:noAutofit/>
          </a:bodyPr>
          <a:lstStyle>
            <a:lvl1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200"/>
            </a:lvl1pPr>
            <a:lvl2pPr marL="914400" lvl="1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/>
            </a:lvl2pPr>
            <a:lvl3pPr marL="1371600" lvl="2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/>
            </a:lvl3pPr>
            <a:lvl4pPr marL="1828800" lvl="3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/>
            </a:lvl4pPr>
            <a:lvl5pPr marL="2286000" lvl="4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/>
            </a:lvl5pPr>
            <a:lvl6pPr marL="2743200" lvl="5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/>
            </a:lvl6pPr>
            <a:lvl7pPr marL="3200400" lvl="6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/>
            </a:lvl7pPr>
            <a:lvl8pPr marL="3657600" lvl="7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/>
            </a:lvl8pPr>
            <a:lvl9pPr marL="4114800" lvl="8" indent="-298450" algn="l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80" name="Google Shape;80;p13"/>
          <p:cNvSpPr txBox="1">
            <a:spLocks noGrp="1"/>
          </p:cNvSpPr>
          <p:nvPr>
            <p:ph type="dt" idx="10"/>
          </p:nvPr>
        </p:nvSpPr>
        <p:spPr>
          <a:xfrm>
            <a:off x="609600" y="6309360"/>
            <a:ext cx="2840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650" tIns="34325" rIns="68650" bIns="343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 lang="uk-UA"/>
          </a:p>
        </p:txBody>
      </p:sp>
      <p:sp>
        <p:nvSpPr>
          <p:cNvPr id="81" name="Google Shape;81;p13"/>
          <p:cNvSpPr txBox="1">
            <a:spLocks noGrp="1"/>
          </p:cNvSpPr>
          <p:nvPr>
            <p:ph type="ftr" idx="11"/>
          </p:nvPr>
        </p:nvSpPr>
        <p:spPr>
          <a:xfrm>
            <a:off x="4157472" y="6309360"/>
            <a:ext cx="3864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650" tIns="34325" rIns="68650" bIns="343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r>
              <a:rPr lang="en-US" smtClean="0"/>
              <a:t>2024</a:t>
            </a:r>
            <a:endParaRPr lang="uk-UA"/>
          </a:p>
        </p:txBody>
      </p:sp>
      <p:sp>
        <p:nvSpPr>
          <p:cNvPr id="82" name="Google Shape;82;p1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3210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preserve="1">
  <p:cSld name="Table of Content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221767" y="4078133"/>
            <a:ext cx="236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subTitle" idx="2"/>
          </p:nvPr>
        </p:nvSpPr>
        <p:spPr>
          <a:xfrm>
            <a:off x="2221833" y="4703633"/>
            <a:ext cx="2362000" cy="9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subTitle" idx="3"/>
          </p:nvPr>
        </p:nvSpPr>
        <p:spPr>
          <a:xfrm>
            <a:off x="4915000" y="4078133"/>
            <a:ext cx="236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subTitle" idx="4"/>
          </p:nvPr>
        </p:nvSpPr>
        <p:spPr>
          <a:xfrm>
            <a:off x="4915000" y="4703633"/>
            <a:ext cx="2362000" cy="9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89" name="Google Shape;89;p14"/>
          <p:cNvSpPr txBox="1">
            <a:spLocks noGrp="1"/>
          </p:cNvSpPr>
          <p:nvPr>
            <p:ph type="subTitle" idx="5"/>
          </p:nvPr>
        </p:nvSpPr>
        <p:spPr>
          <a:xfrm>
            <a:off x="7608167" y="4078133"/>
            <a:ext cx="236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subTitle" idx="6"/>
          </p:nvPr>
        </p:nvSpPr>
        <p:spPr>
          <a:xfrm>
            <a:off x="7608233" y="4703633"/>
            <a:ext cx="2362000" cy="9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91" name="Google Shape;91;p14"/>
          <p:cNvSpPr/>
          <p:nvPr/>
        </p:nvSpPr>
        <p:spPr>
          <a:xfrm>
            <a:off x="11776402" y="460426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92" name="Google Shape;92;p14"/>
          <p:cNvSpPr/>
          <p:nvPr/>
        </p:nvSpPr>
        <p:spPr>
          <a:xfrm rot="5400000">
            <a:off x="-223031" y="11892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93" name="Google Shape;93;p14"/>
          <p:cNvSpPr/>
          <p:nvPr/>
        </p:nvSpPr>
        <p:spPr>
          <a:xfrm>
            <a:off x="-839033" y="-34396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 idx="7" hasCustomPrompt="1"/>
          </p:nvPr>
        </p:nvSpPr>
        <p:spPr>
          <a:xfrm>
            <a:off x="2624800" y="2373267"/>
            <a:ext cx="1556000" cy="1556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95" name="Google Shape;95;p14"/>
          <p:cNvSpPr txBox="1">
            <a:spLocks noGrp="1"/>
          </p:cNvSpPr>
          <p:nvPr>
            <p:ph type="title" idx="8" hasCustomPrompt="1"/>
          </p:nvPr>
        </p:nvSpPr>
        <p:spPr>
          <a:xfrm>
            <a:off x="5318000" y="2373367"/>
            <a:ext cx="1556000" cy="1556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96" name="Google Shape;96;p14"/>
          <p:cNvSpPr txBox="1">
            <a:spLocks noGrp="1"/>
          </p:cNvSpPr>
          <p:nvPr>
            <p:ph type="title" idx="9" hasCustomPrompt="1"/>
          </p:nvPr>
        </p:nvSpPr>
        <p:spPr>
          <a:xfrm>
            <a:off x="8011200" y="2373267"/>
            <a:ext cx="1556000" cy="1556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59276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Quot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3921100" y="4157033"/>
            <a:ext cx="4096800" cy="8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subTitle" idx="1"/>
          </p:nvPr>
        </p:nvSpPr>
        <p:spPr>
          <a:xfrm>
            <a:off x="2263800" y="2594600"/>
            <a:ext cx="5754400" cy="13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00" name="Google Shape;100;p15"/>
          <p:cNvSpPr/>
          <p:nvPr/>
        </p:nvSpPr>
        <p:spPr>
          <a:xfrm>
            <a:off x="313702" y="991367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1" name="Google Shape;101;p15"/>
          <p:cNvSpPr/>
          <p:nvPr/>
        </p:nvSpPr>
        <p:spPr>
          <a:xfrm>
            <a:off x="-852800" y="7615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2" name="Google Shape;102;p15"/>
          <p:cNvSpPr/>
          <p:nvPr/>
        </p:nvSpPr>
        <p:spPr>
          <a:xfrm>
            <a:off x="8351402" y="-863000"/>
            <a:ext cx="842977" cy="1854379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3" name="Google Shape;103;p15"/>
          <p:cNvSpPr/>
          <p:nvPr/>
        </p:nvSpPr>
        <p:spPr>
          <a:xfrm>
            <a:off x="2938936" y="6036268"/>
            <a:ext cx="842977" cy="1854379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56094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ullet list" preserve="1">
  <p:cSld name="Title and bullet lis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960000" y="440432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body" idx="1"/>
          </p:nvPr>
        </p:nvSpPr>
        <p:spPr>
          <a:xfrm>
            <a:off x="1704833" y="1728764"/>
            <a:ext cx="8479600" cy="444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marL="914400" lvl="1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500"/>
              <a:buChar char="■"/>
              <a:defRPr sz="15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07" name="Google Shape;107;p16"/>
          <p:cNvSpPr/>
          <p:nvPr/>
        </p:nvSpPr>
        <p:spPr>
          <a:xfrm>
            <a:off x="-839033" y="9664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8" name="Google Shape;108;p16"/>
          <p:cNvSpPr/>
          <p:nvPr/>
        </p:nvSpPr>
        <p:spPr>
          <a:xfrm rot="5400000">
            <a:off x="181479" y="7576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9" name="Google Shape;109;p16"/>
          <p:cNvSpPr/>
          <p:nvPr/>
        </p:nvSpPr>
        <p:spPr>
          <a:xfrm rot="5400000">
            <a:off x="10257769" y="30015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0" name="Google Shape;110;p16"/>
          <p:cNvSpPr/>
          <p:nvPr/>
        </p:nvSpPr>
        <p:spPr>
          <a:xfrm>
            <a:off x="11169169" y="13731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61060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ullet list 2" preserve="1">
  <p:cSld name="Title and bullet list 2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>
            <a:spLocks noGrp="1"/>
          </p:cNvSpPr>
          <p:nvPr>
            <p:ph type="title"/>
          </p:nvPr>
        </p:nvSpPr>
        <p:spPr>
          <a:xfrm>
            <a:off x="960000" y="440432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13" name="Google Shape;113;p17"/>
          <p:cNvSpPr txBox="1">
            <a:spLocks noGrp="1"/>
          </p:cNvSpPr>
          <p:nvPr>
            <p:ph type="body" idx="1"/>
          </p:nvPr>
        </p:nvSpPr>
        <p:spPr>
          <a:xfrm>
            <a:off x="1704833" y="1931981"/>
            <a:ext cx="8479600" cy="38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marL="914400" lvl="1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500"/>
              <a:buChar char="■"/>
              <a:defRPr sz="15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14" name="Google Shape;114;p17"/>
          <p:cNvSpPr/>
          <p:nvPr/>
        </p:nvSpPr>
        <p:spPr>
          <a:xfrm>
            <a:off x="-839033" y="9664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5" name="Google Shape;115;p17"/>
          <p:cNvSpPr/>
          <p:nvPr/>
        </p:nvSpPr>
        <p:spPr>
          <a:xfrm rot="5400000">
            <a:off x="181479" y="7576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6" name="Google Shape;116;p17"/>
          <p:cNvSpPr/>
          <p:nvPr/>
        </p:nvSpPr>
        <p:spPr>
          <a:xfrm rot="5400000">
            <a:off x="10257769" y="30015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7" name="Google Shape;117;p17"/>
          <p:cNvSpPr/>
          <p:nvPr/>
        </p:nvSpPr>
        <p:spPr>
          <a:xfrm>
            <a:off x="11169169" y="13731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18" name="Google Shape;118;p17"/>
          <p:cNvSpPr/>
          <p:nvPr/>
        </p:nvSpPr>
        <p:spPr>
          <a:xfrm>
            <a:off x="5047902" y="56264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9395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 preserve="1">
  <p:cSld name="Title and text 5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 txBox="1">
            <a:spLocks noGrp="1"/>
          </p:cNvSpPr>
          <p:nvPr>
            <p:ph type="body" idx="1"/>
          </p:nvPr>
        </p:nvSpPr>
        <p:spPr>
          <a:xfrm>
            <a:off x="2652400" y="2262033"/>
            <a:ext cx="6887200" cy="27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21" name="Google Shape;121;p18"/>
          <p:cNvSpPr/>
          <p:nvPr/>
        </p:nvSpPr>
        <p:spPr>
          <a:xfrm>
            <a:off x="11635669" y="2411768"/>
            <a:ext cx="842977" cy="1854379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2" name="Google Shape;122;p18"/>
          <p:cNvSpPr/>
          <p:nvPr/>
        </p:nvSpPr>
        <p:spPr>
          <a:xfrm>
            <a:off x="8670002" y="6036268"/>
            <a:ext cx="842977" cy="1854379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3" name="Google Shape;123;p18"/>
          <p:cNvSpPr/>
          <p:nvPr/>
        </p:nvSpPr>
        <p:spPr>
          <a:xfrm>
            <a:off x="11163434" y="3268912"/>
            <a:ext cx="1589933" cy="1854367"/>
          </a:xfrm>
          <a:custGeom>
            <a:avLst/>
            <a:gdLst/>
            <a:ahLst/>
            <a:cxnLst/>
            <a:rect l="l" t="t" r="r" b="b"/>
            <a:pathLst>
              <a:path w="47698" h="55631" extrusionOk="0">
                <a:moveTo>
                  <a:pt x="46876" y="774"/>
                </a:moveTo>
                <a:lnTo>
                  <a:pt x="46876" y="54809"/>
                </a:lnTo>
                <a:lnTo>
                  <a:pt x="774" y="54809"/>
                </a:lnTo>
                <a:lnTo>
                  <a:pt x="774" y="774"/>
                </a:lnTo>
                <a:close/>
                <a:moveTo>
                  <a:pt x="0" y="0"/>
                </a:moveTo>
                <a:lnTo>
                  <a:pt x="0" y="55631"/>
                </a:lnTo>
                <a:lnTo>
                  <a:pt x="47698" y="55631"/>
                </a:lnTo>
                <a:lnTo>
                  <a:pt x="47698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4" name="Google Shape;124;p18"/>
          <p:cNvSpPr/>
          <p:nvPr/>
        </p:nvSpPr>
        <p:spPr>
          <a:xfrm>
            <a:off x="-850066" y="41170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8750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preserve="1">
  <p:cSld name="Title and three columns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1412200" y="348630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29" name="Google Shape;129;p19"/>
          <p:cNvSpPr txBox="1">
            <a:spLocks noGrp="1"/>
          </p:cNvSpPr>
          <p:nvPr>
            <p:ph type="subTitle" idx="2"/>
          </p:nvPr>
        </p:nvSpPr>
        <p:spPr>
          <a:xfrm>
            <a:off x="1412200" y="4029300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30" name="Google Shape;130;p19"/>
          <p:cNvSpPr txBox="1">
            <a:spLocks noGrp="1"/>
          </p:cNvSpPr>
          <p:nvPr>
            <p:ph type="subTitle" idx="3"/>
          </p:nvPr>
        </p:nvSpPr>
        <p:spPr>
          <a:xfrm>
            <a:off x="4663400" y="348630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31" name="Google Shape;131;p19"/>
          <p:cNvSpPr txBox="1">
            <a:spLocks noGrp="1"/>
          </p:cNvSpPr>
          <p:nvPr>
            <p:ph type="subTitle" idx="4"/>
          </p:nvPr>
        </p:nvSpPr>
        <p:spPr>
          <a:xfrm>
            <a:off x="4663400" y="4029300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32" name="Google Shape;132;p19"/>
          <p:cNvSpPr/>
          <p:nvPr/>
        </p:nvSpPr>
        <p:spPr>
          <a:xfrm>
            <a:off x="11403435" y="40293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3" name="Google Shape;133;p19"/>
          <p:cNvSpPr/>
          <p:nvPr/>
        </p:nvSpPr>
        <p:spPr>
          <a:xfrm rot="10800000" flipH="1">
            <a:off x="-902133" y="19745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4" name="Google Shape;134;p19"/>
          <p:cNvSpPr/>
          <p:nvPr/>
        </p:nvSpPr>
        <p:spPr>
          <a:xfrm>
            <a:off x="5203153" y="65675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5" name="Google Shape;135;p19"/>
          <p:cNvSpPr/>
          <p:nvPr/>
        </p:nvSpPr>
        <p:spPr>
          <a:xfrm rot="5400000" flipH="1">
            <a:off x="118377" y="3350894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6" name="Google Shape;136;p19"/>
          <p:cNvSpPr txBox="1">
            <a:spLocks noGrp="1"/>
          </p:cNvSpPr>
          <p:nvPr>
            <p:ph type="subTitle" idx="5"/>
          </p:nvPr>
        </p:nvSpPr>
        <p:spPr>
          <a:xfrm>
            <a:off x="7914600" y="3470861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37" name="Google Shape;137;p19"/>
          <p:cNvSpPr txBox="1">
            <a:spLocks noGrp="1"/>
          </p:cNvSpPr>
          <p:nvPr>
            <p:ph type="subTitle" idx="6"/>
          </p:nvPr>
        </p:nvSpPr>
        <p:spPr>
          <a:xfrm>
            <a:off x="7914600" y="4013861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6152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preserve="1">
  <p:cSld name="Title and 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0"/>
          <p:cNvSpPr txBox="1">
            <a:spLocks noGrp="1"/>
          </p:cNvSpPr>
          <p:nvPr>
            <p:ph type="title"/>
          </p:nvPr>
        </p:nvSpPr>
        <p:spPr>
          <a:xfrm>
            <a:off x="6240967" y="1983451"/>
            <a:ext cx="4838400" cy="19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40" name="Google Shape;140;p20"/>
          <p:cNvSpPr txBox="1">
            <a:spLocks noGrp="1"/>
          </p:cNvSpPr>
          <p:nvPr>
            <p:ph type="body" idx="1"/>
          </p:nvPr>
        </p:nvSpPr>
        <p:spPr>
          <a:xfrm>
            <a:off x="6240967" y="4150951"/>
            <a:ext cx="4135600" cy="9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41" name="Google Shape;141;p20"/>
          <p:cNvSpPr/>
          <p:nvPr/>
        </p:nvSpPr>
        <p:spPr>
          <a:xfrm rot="5400000">
            <a:off x="7015086" y="316852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2" name="Google Shape;142;p20"/>
          <p:cNvSpPr/>
          <p:nvPr/>
        </p:nvSpPr>
        <p:spPr>
          <a:xfrm rot="5400000">
            <a:off x="6373991" y="-97362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3" name="Google Shape;143;p20"/>
          <p:cNvSpPr/>
          <p:nvPr/>
        </p:nvSpPr>
        <p:spPr>
          <a:xfrm>
            <a:off x="10945703" y="5415868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23867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5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2024</a:t>
            </a:r>
            <a:endParaRPr lang="uk-UA"/>
          </a:p>
        </p:txBody>
      </p:sp>
      <p:sp>
        <p:nvSpPr>
          <p:cNvPr id="6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28182F-2FEC-42A9-A172-CC9D43E6726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5192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preserve="1">
  <p:cSld name="Title only 3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1"/>
          <p:cNvSpPr txBox="1">
            <a:spLocks noGrp="1"/>
          </p:cNvSpPr>
          <p:nvPr>
            <p:ph type="subTitle" idx="1"/>
          </p:nvPr>
        </p:nvSpPr>
        <p:spPr>
          <a:xfrm>
            <a:off x="7486400" y="4114033"/>
            <a:ext cx="4290000" cy="15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46" name="Google Shape;146;p2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47" name="Google Shape;147;p21"/>
          <p:cNvSpPr/>
          <p:nvPr/>
        </p:nvSpPr>
        <p:spPr>
          <a:xfrm rot="10800000" flipH="1">
            <a:off x="5301019" y="650741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8" name="Google Shape;148;p21"/>
          <p:cNvSpPr/>
          <p:nvPr/>
        </p:nvSpPr>
        <p:spPr>
          <a:xfrm rot="5400000" flipH="1">
            <a:off x="-137723" y="22112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9" name="Google Shape;149;p21"/>
          <p:cNvSpPr/>
          <p:nvPr/>
        </p:nvSpPr>
        <p:spPr>
          <a:xfrm>
            <a:off x="11406069" y="961868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24475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 preserve="1">
  <p:cSld name="Title only 2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52" name="Google Shape;152;p22"/>
          <p:cNvSpPr/>
          <p:nvPr/>
        </p:nvSpPr>
        <p:spPr>
          <a:xfrm flipH="1">
            <a:off x="243544" y="17384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3" name="Google Shape;153;p22"/>
          <p:cNvSpPr/>
          <p:nvPr/>
        </p:nvSpPr>
        <p:spPr>
          <a:xfrm rot="10800000" flipH="1">
            <a:off x="-1022900" y="20599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4" name="Google Shape;154;p22"/>
          <p:cNvSpPr/>
          <p:nvPr/>
        </p:nvSpPr>
        <p:spPr>
          <a:xfrm>
            <a:off x="11532235" y="51647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2288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 preserve="1">
  <p:cSld name="Title only 6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57" name="Google Shape;157;p23"/>
          <p:cNvSpPr/>
          <p:nvPr/>
        </p:nvSpPr>
        <p:spPr>
          <a:xfrm rot="5400000">
            <a:off x="129652" y="4431652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8" name="Google Shape;158;p23"/>
          <p:cNvSpPr/>
          <p:nvPr/>
        </p:nvSpPr>
        <p:spPr>
          <a:xfrm rot="5400000">
            <a:off x="-1307410" y="463624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59" name="Google Shape;159;p23"/>
          <p:cNvSpPr/>
          <p:nvPr/>
        </p:nvSpPr>
        <p:spPr>
          <a:xfrm>
            <a:off x="10945703" y="5415868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0" name="Google Shape;160;p23"/>
          <p:cNvSpPr/>
          <p:nvPr/>
        </p:nvSpPr>
        <p:spPr>
          <a:xfrm rot="5400000">
            <a:off x="11854558" y="422217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50137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 preserve="1">
  <p:cSld name="Title only 4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63" name="Google Shape;163;p24"/>
          <p:cNvSpPr/>
          <p:nvPr/>
        </p:nvSpPr>
        <p:spPr>
          <a:xfrm rot="5400000" flipH="1">
            <a:off x="345012" y="55487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4" name="Google Shape;164;p24"/>
          <p:cNvSpPr/>
          <p:nvPr/>
        </p:nvSpPr>
        <p:spPr>
          <a:xfrm rot="10800000" flipH="1">
            <a:off x="11671969" y="6897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5" name="Google Shape;165;p24"/>
          <p:cNvSpPr/>
          <p:nvPr/>
        </p:nvSpPr>
        <p:spPr>
          <a:xfrm rot="10800000" flipH="1">
            <a:off x="-696266" y="58675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80243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 preserve="1">
  <p:cSld name="Title only 5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68" name="Google Shape;168;p25"/>
          <p:cNvSpPr/>
          <p:nvPr/>
        </p:nvSpPr>
        <p:spPr>
          <a:xfrm>
            <a:off x="10917535" y="63952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69" name="Google Shape;169;p25"/>
          <p:cNvSpPr/>
          <p:nvPr/>
        </p:nvSpPr>
        <p:spPr>
          <a:xfrm>
            <a:off x="-11490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70" name="Google Shape;170;p25"/>
          <p:cNvSpPr/>
          <p:nvPr/>
        </p:nvSpPr>
        <p:spPr>
          <a:xfrm>
            <a:off x="687818" y="-787767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71" name="Google Shape;171;p25"/>
          <p:cNvSpPr/>
          <p:nvPr/>
        </p:nvSpPr>
        <p:spPr>
          <a:xfrm rot="5400000">
            <a:off x="11681245" y="27009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8333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big numbers" preserve="1">
  <p:cSld name="Three big numbers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6"/>
          <p:cNvSpPr txBox="1">
            <a:spLocks noGrp="1"/>
          </p:cNvSpPr>
          <p:nvPr>
            <p:ph type="title" hasCustomPrompt="1"/>
          </p:nvPr>
        </p:nvSpPr>
        <p:spPr>
          <a:xfrm>
            <a:off x="1657167" y="1454867"/>
            <a:ext cx="8877600" cy="76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4" name="Google Shape;174;p26"/>
          <p:cNvSpPr txBox="1">
            <a:spLocks noGrp="1"/>
          </p:cNvSpPr>
          <p:nvPr>
            <p:ph type="subTitle" idx="1"/>
          </p:nvPr>
        </p:nvSpPr>
        <p:spPr>
          <a:xfrm>
            <a:off x="1657219" y="2200799"/>
            <a:ext cx="8877600" cy="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75" name="Google Shape;175;p26"/>
          <p:cNvSpPr txBox="1">
            <a:spLocks noGrp="1"/>
          </p:cNvSpPr>
          <p:nvPr>
            <p:ph type="title" idx="2" hasCustomPrompt="1"/>
          </p:nvPr>
        </p:nvSpPr>
        <p:spPr>
          <a:xfrm>
            <a:off x="1657167" y="2895263"/>
            <a:ext cx="8877600" cy="76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6" name="Google Shape;176;p26"/>
          <p:cNvSpPr txBox="1">
            <a:spLocks noGrp="1"/>
          </p:cNvSpPr>
          <p:nvPr>
            <p:ph type="subTitle" idx="3"/>
          </p:nvPr>
        </p:nvSpPr>
        <p:spPr>
          <a:xfrm>
            <a:off x="1657219" y="3641195"/>
            <a:ext cx="8877600" cy="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77" name="Google Shape;177;p26"/>
          <p:cNvSpPr txBox="1">
            <a:spLocks noGrp="1"/>
          </p:cNvSpPr>
          <p:nvPr>
            <p:ph type="title" idx="4" hasCustomPrompt="1"/>
          </p:nvPr>
        </p:nvSpPr>
        <p:spPr>
          <a:xfrm>
            <a:off x="1657167" y="4327005"/>
            <a:ext cx="8877600" cy="76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8" name="Google Shape;178;p26"/>
          <p:cNvSpPr txBox="1">
            <a:spLocks noGrp="1"/>
          </p:cNvSpPr>
          <p:nvPr>
            <p:ph type="subTitle" idx="5"/>
          </p:nvPr>
        </p:nvSpPr>
        <p:spPr>
          <a:xfrm>
            <a:off x="1657219" y="5080335"/>
            <a:ext cx="8877600" cy="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79" name="Google Shape;179;p26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80" name="Google Shape;180;p26"/>
          <p:cNvSpPr/>
          <p:nvPr/>
        </p:nvSpPr>
        <p:spPr>
          <a:xfrm>
            <a:off x="-9021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81" name="Google Shape;181;p26"/>
          <p:cNvSpPr/>
          <p:nvPr/>
        </p:nvSpPr>
        <p:spPr>
          <a:xfrm>
            <a:off x="-1370049" y="41002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82" name="Google Shape;182;p26"/>
          <p:cNvSpPr/>
          <p:nvPr/>
        </p:nvSpPr>
        <p:spPr>
          <a:xfrm rot="5400000">
            <a:off x="10950112" y="2362173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91366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 preserve="1">
  <p:cSld name="Title and three columns 2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 txBox="1">
            <a:spLocks noGrp="1"/>
          </p:cNvSpPr>
          <p:nvPr>
            <p:ph type="title" hasCustomPrompt="1"/>
          </p:nvPr>
        </p:nvSpPr>
        <p:spPr>
          <a:xfrm>
            <a:off x="5466633" y="3659867"/>
            <a:ext cx="1224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4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r>
              <a:t>xx%</a:t>
            </a:r>
          </a:p>
        </p:txBody>
      </p:sp>
      <p:sp>
        <p:nvSpPr>
          <p:cNvPr id="185" name="Google Shape;185;p27"/>
          <p:cNvSpPr txBox="1">
            <a:spLocks noGrp="1"/>
          </p:cNvSpPr>
          <p:nvPr>
            <p:ph type="title" idx="2" hasCustomPrompt="1"/>
          </p:nvPr>
        </p:nvSpPr>
        <p:spPr>
          <a:xfrm>
            <a:off x="8464533" y="3659867"/>
            <a:ext cx="1224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4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r>
              <a:t>xx%</a:t>
            </a:r>
          </a:p>
        </p:txBody>
      </p:sp>
      <p:sp>
        <p:nvSpPr>
          <p:cNvPr id="186" name="Google Shape;186;p27"/>
          <p:cNvSpPr txBox="1">
            <a:spLocks noGrp="1"/>
          </p:cNvSpPr>
          <p:nvPr>
            <p:ph type="title" idx="3" hasCustomPrompt="1"/>
          </p:nvPr>
        </p:nvSpPr>
        <p:spPr>
          <a:xfrm>
            <a:off x="2468733" y="3659867"/>
            <a:ext cx="1224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4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r>
              <a:t>xx%</a:t>
            </a:r>
          </a:p>
        </p:txBody>
      </p:sp>
      <p:sp>
        <p:nvSpPr>
          <p:cNvPr id="187" name="Google Shape;187;p27"/>
          <p:cNvSpPr txBox="1">
            <a:spLocks noGrp="1"/>
          </p:cNvSpPr>
          <p:nvPr>
            <p:ph type="title" idx="4"/>
          </p:nvPr>
        </p:nvSpPr>
        <p:spPr>
          <a:xfrm>
            <a:off x="1432200" y="440429"/>
            <a:ext cx="93276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88" name="Google Shape;188;p27"/>
          <p:cNvSpPr txBox="1">
            <a:spLocks noGrp="1"/>
          </p:cNvSpPr>
          <p:nvPr>
            <p:ph type="subTitle" idx="1"/>
          </p:nvPr>
        </p:nvSpPr>
        <p:spPr>
          <a:xfrm>
            <a:off x="1933133" y="4836729"/>
            <a:ext cx="2295200" cy="8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89" name="Google Shape;189;p27"/>
          <p:cNvSpPr txBox="1">
            <a:spLocks noGrp="1"/>
          </p:cNvSpPr>
          <p:nvPr>
            <p:ph type="subTitle" idx="5"/>
          </p:nvPr>
        </p:nvSpPr>
        <p:spPr>
          <a:xfrm>
            <a:off x="4931033" y="4836729"/>
            <a:ext cx="2295200" cy="8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0" name="Google Shape;190;p27"/>
          <p:cNvSpPr txBox="1">
            <a:spLocks noGrp="1"/>
          </p:cNvSpPr>
          <p:nvPr>
            <p:ph type="subTitle" idx="6"/>
          </p:nvPr>
        </p:nvSpPr>
        <p:spPr>
          <a:xfrm>
            <a:off x="7928933" y="4836729"/>
            <a:ext cx="2295200" cy="8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1" name="Google Shape;191;p27"/>
          <p:cNvSpPr/>
          <p:nvPr/>
        </p:nvSpPr>
        <p:spPr>
          <a:xfrm>
            <a:off x="0" y="5535669"/>
            <a:ext cx="688277" cy="212000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2" name="Google Shape;192;p27"/>
          <p:cNvSpPr/>
          <p:nvPr/>
        </p:nvSpPr>
        <p:spPr>
          <a:xfrm rot="5400000" flipH="1">
            <a:off x="10995779" y="51914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3" name="Google Shape;193;p27"/>
          <p:cNvSpPr/>
          <p:nvPr/>
        </p:nvSpPr>
        <p:spPr>
          <a:xfrm rot="10800000" flipH="1">
            <a:off x="11503935" y="54220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4" name="Google Shape;194;p27"/>
          <p:cNvSpPr txBox="1">
            <a:spLocks noGrp="1"/>
          </p:cNvSpPr>
          <p:nvPr>
            <p:ph type="subTitle" idx="7"/>
          </p:nvPr>
        </p:nvSpPr>
        <p:spPr>
          <a:xfrm>
            <a:off x="1648133" y="429138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5" name="Google Shape;195;p27"/>
          <p:cNvSpPr txBox="1">
            <a:spLocks noGrp="1"/>
          </p:cNvSpPr>
          <p:nvPr>
            <p:ph type="subTitle" idx="8"/>
          </p:nvPr>
        </p:nvSpPr>
        <p:spPr>
          <a:xfrm>
            <a:off x="4646033" y="429138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6" name="Google Shape;196;p27"/>
          <p:cNvSpPr txBox="1">
            <a:spLocks noGrp="1"/>
          </p:cNvSpPr>
          <p:nvPr>
            <p:ph type="subTitle" idx="9"/>
          </p:nvPr>
        </p:nvSpPr>
        <p:spPr>
          <a:xfrm>
            <a:off x="7643933" y="429138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2893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 preserve="1">
  <p:cSld name="Title and four columns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8"/>
          <p:cNvSpPr txBox="1">
            <a:spLocks noGrp="1"/>
          </p:cNvSpPr>
          <p:nvPr>
            <p:ph type="title"/>
          </p:nvPr>
        </p:nvSpPr>
        <p:spPr>
          <a:xfrm>
            <a:off x="960000" y="592996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99" name="Google Shape;199;p28"/>
          <p:cNvSpPr txBox="1">
            <a:spLocks noGrp="1"/>
          </p:cNvSpPr>
          <p:nvPr>
            <p:ph type="subTitle" idx="1"/>
          </p:nvPr>
        </p:nvSpPr>
        <p:spPr>
          <a:xfrm>
            <a:off x="3353267" y="2093825"/>
            <a:ext cx="18124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0" name="Google Shape;200;p28"/>
          <p:cNvSpPr txBox="1">
            <a:spLocks noGrp="1"/>
          </p:cNvSpPr>
          <p:nvPr>
            <p:ph type="subTitle" idx="2"/>
          </p:nvPr>
        </p:nvSpPr>
        <p:spPr>
          <a:xfrm>
            <a:off x="7951267" y="2095992"/>
            <a:ext cx="18124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1" name="Google Shape;201;p28"/>
          <p:cNvSpPr txBox="1">
            <a:spLocks noGrp="1"/>
          </p:cNvSpPr>
          <p:nvPr>
            <p:ph type="subTitle" idx="3"/>
          </p:nvPr>
        </p:nvSpPr>
        <p:spPr>
          <a:xfrm>
            <a:off x="3353267" y="4567959"/>
            <a:ext cx="18124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2" name="Google Shape;202;p28"/>
          <p:cNvSpPr txBox="1">
            <a:spLocks noGrp="1"/>
          </p:cNvSpPr>
          <p:nvPr>
            <p:ph type="subTitle" idx="4"/>
          </p:nvPr>
        </p:nvSpPr>
        <p:spPr>
          <a:xfrm>
            <a:off x="7951267" y="4567959"/>
            <a:ext cx="18124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3" name="Google Shape;203;p28"/>
          <p:cNvSpPr txBox="1">
            <a:spLocks noGrp="1"/>
          </p:cNvSpPr>
          <p:nvPr>
            <p:ph type="subTitle" idx="5"/>
          </p:nvPr>
        </p:nvSpPr>
        <p:spPr>
          <a:xfrm>
            <a:off x="3353267" y="2640423"/>
            <a:ext cx="21992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4" name="Google Shape;204;p28"/>
          <p:cNvSpPr txBox="1">
            <a:spLocks noGrp="1"/>
          </p:cNvSpPr>
          <p:nvPr>
            <p:ph type="subTitle" idx="6"/>
          </p:nvPr>
        </p:nvSpPr>
        <p:spPr>
          <a:xfrm>
            <a:off x="7951267" y="2640423"/>
            <a:ext cx="21992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5" name="Google Shape;205;p28"/>
          <p:cNvSpPr txBox="1">
            <a:spLocks noGrp="1"/>
          </p:cNvSpPr>
          <p:nvPr>
            <p:ph type="subTitle" idx="7"/>
          </p:nvPr>
        </p:nvSpPr>
        <p:spPr>
          <a:xfrm>
            <a:off x="3353267" y="5111792"/>
            <a:ext cx="25212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6" name="Google Shape;206;p28"/>
          <p:cNvSpPr txBox="1">
            <a:spLocks noGrp="1"/>
          </p:cNvSpPr>
          <p:nvPr>
            <p:ph type="subTitle" idx="8"/>
          </p:nvPr>
        </p:nvSpPr>
        <p:spPr>
          <a:xfrm>
            <a:off x="7951267" y="5111792"/>
            <a:ext cx="22924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7" name="Google Shape;207;p28"/>
          <p:cNvSpPr/>
          <p:nvPr/>
        </p:nvSpPr>
        <p:spPr>
          <a:xfrm>
            <a:off x="11536800" y="-13715"/>
            <a:ext cx="688277" cy="212000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08" name="Google Shape;208;p28"/>
          <p:cNvSpPr/>
          <p:nvPr/>
        </p:nvSpPr>
        <p:spPr>
          <a:xfrm rot="5400000" flipH="1">
            <a:off x="-137723" y="14401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09" name="Google Shape;209;p28"/>
          <p:cNvSpPr/>
          <p:nvPr/>
        </p:nvSpPr>
        <p:spPr>
          <a:xfrm rot="10800000" flipH="1">
            <a:off x="11503935" y="54220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0" name="Google Shape;210;p28"/>
          <p:cNvSpPr/>
          <p:nvPr/>
        </p:nvSpPr>
        <p:spPr>
          <a:xfrm rot="10800000" flipH="1">
            <a:off x="-1306500" y="8563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56381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Title and two columns 2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9"/>
          <p:cNvSpPr txBox="1">
            <a:spLocks noGrp="1"/>
          </p:cNvSpPr>
          <p:nvPr>
            <p:ph type="title"/>
          </p:nvPr>
        </p:nvSpPr>
        <p:spPr>
          <a:xfrm>
            <a:off x="960000" y="439200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13" name="Google Shape;213;p29"/>
          <p:cNvSpPr txBox="1">
            <a:spLocks noGrp="1"/>
          </p:cNvSpPr>
          <p:nvPr>
            <p:ph type="subTitle" idx="1"/>
          </p:nvPr>
        </p:nvSpPr>
        <p:spPr>
          <a:xfrm>
            <a:off x="2197579" y="5257901"/>
            <a:ext cx="3498400" cy="6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14" name="Google Shape;214;p29"/>
          <p:cNvSpPr txBox="1">
            <a:spLocks noGrp="1"/>
          </p:cNvSpPr>
          <p:nvPr>
            <p:ph type="subTitle" idx="2"/>
          </p:nvPr>
        </p:nvSpPr>
        <p:spPr>
          <a:xfrm>
            <a:off x="6496016" y="5257900"/>
            <a:ext cx="3498400" cy="6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15" name="Google Shape;215;p29"/>
          <p:cNvSpPr txBox="1">
            <a:spLocks noGrp="1"/>
          </p:cNvSpPr>
          <p:nvPr>
            <p:ph type="subTitle" idx="3"/>
          </p:nvPr>
        </p:nvSpPr>
        <p:spPr>
          <a:xfrm>
            <a:off x="2197579" y="4049933"/>
            <a:ext cx="3498400" cy="12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16" name="Google Shape;216;p29"/>
          <p:cNvSpPr txBox="1">
            <a:spLocks noGrp="1"/>
          </p:cNvSpPr>
          <p:nvPr>
            <p:ph type="subTitle" idx="4"/>
          </p:nvPr>
        </p:nvSpPr>
        <p:spPr>
          <a:xfrm>
            <a:off x="6496016" y="4049933"/>
            <a:ext cx="3498400" cy="12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17" name="Google Shape;217;p29"/>
          <p:cNvSpPr/>
          <p:nvPr/>
        </p:nvSpPr>
        <p:spPr>
          <a:xfrm rot="10800000" flipH="1">
            <a:off x="-1106000" y="-63338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8" name="Google Shape;218;p29"/>
          <p:cNvSpPr/>
          <p:nvPr/>
        </p:nvSpPr>
        <p:spPr>
          <a:xfrm flipH="1">
            <a:off x="127344" y="8819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9" name="Google Shape;219;p29"/>
          <p:cNvSpPr/>
          <p:nvPr/>
        </p:nvSpPr>
        <p:spPr>
          <a:xfrm rot="10800000" flipH="1">
            <a:off x="-1022900" y="61491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20" name="Google Shape;220;p29"/>
          <p:cNvSpPr/>
          <p:nvPr/>
        </p:nvSpPr>
        <p:spPr>
          <a:xfrm>
            <a:off x="11532235" y="1592968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27208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 preserve="1">
  <p:cSld name="Title and four columns 2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0"/>
          <p:cNvSpPr txBox="1">
            <a:spLocks noGrp="1"/>
          </p:cNvSpPr>
          <p:nvPr>
            <p:ph type="title"/>
          </p:nvPr>
        </p:nvSpPr>
        <p:spPr>
          <a:xfrm>
            <a:off x="960000" y="439360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23" name="Google Shape;223;p30"/>
          <p:cNvSpPr txBox="1">
            <a:spLocks noGrp="1"/>
          </p:cNvSpPr>
          <p:nvPr>
            <p:ph type="subTitle" idx="1"/>
          </p:nvPr>
        </p:nvSpPr>
        <p:spPr>
          <a:xfrm>
            <a:off x="2042900" y="2148135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4" name="Google Shape;224;p30"/>
          <p:cNvSpPr txBox="1">
            <a:spLocks noGrp="1"/>
          </p:cNvSpPr>
          <p:nvPr>
            <p:ph type="subTitle" idx="2"/>
          </p:nvPr>
        </p:nvSpPr>
        <p:spPr>
          <a:xfrm>
            <a:off x="7983600" y="2148124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5" name="Google Shape;225;p30"/>
          <p:cNvSpPr txBox="1">
            <a:spLocks noGrp="1"/>
          </p:cNvSpPr>
          <p:nvPr>
            <p:ph type="subTitle" idx="3"/>
          </p:nvPr>
        </p:nvSpPr>
        <p:spPr>
          <a:xfrm>
            <a:off x="2042900" y="4190263"/>
            <a:ext cx="2295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6" name="Google Shape;226;p30"/>
          <p:cNvSpPr txBox="1">
            <a:spLocks noGrp="1"/>
          </p:cNvSpPr>
          <p:nvPr>
            <p:ph type="subTitle" idx="4"/>
          </p:nvPr>
        </p:nvSpPr>
        <p:spPr>
          <a:xfrm>
            <a:off x="7983600" y="4187596"/>
            <a:ext cx="2295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7" name="Google Shape;227;p30"/>
          <p:cNvSpPr txBox="1">
            <a:spLocks noGrp="1"/>
          </p:cNvSpPr>
          <p:nvPr>
            <p:ph type="subTitle" idx="5"/>
          </p:nvPr>
        </p:nvSpPr>
        <p:spPr>
          <a:xfrm>
            <a:off x="2042900" y="4749667"/>
            <a:ext cx="22952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8" name="Google Shape;228;p30"/>
          <p:cNvSpPr txBox="1">
            <a:spLocks noGrp="1"/>
          </p:cNvSpPr>
          <p:nvPr>
            <p:ph type="subTitle" idx="6"/>
          </p:nvPr>
        </p:nvSpPr>
        <p:spPr>
          <a:xfrm>
            <a:off x="7983600" y="4747000"/>
            <a:ext cx="22952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9" name="Google Shape;229;p30"/>
          <p:cNvSpPr txBox="1">
            <a:spLocks noGrp="1"/>
          </p:cNvSpPr>
          <p:nvPr>
            <p:ph type="subTitle" idx="7"/>
          </p:nvPr>
        </p:nvSpPr>
        <p:spPr>
          <a:xfrm>
            <a:off x="2042900" y="2675600"/>
            <a:ext cx="22952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8"/>
          </p:nvPr>
        </p:nvSpPr>
        <p:spPr>
          <a:xfrm>
            <a:off x="7983600" y="2672933"/>
            <a:ext cx="22404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31" name="Google Shape;231;p30"/>
          <p:cNvSpPr/>
          <p:nvPr/>
        </p:nvSpPr>
        <p:spPr>
          <a:xfrm rot="10800000" flipH="1">
            <a:off x="-901449" y="50517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2" name="Google Shape;232;p30"/>
          <p:cNvSpPr/>
          <p:nvPr/>
        </p:nvSpPr>
        <p:spPr>
          <a:xfrm rot="5400000" flipH="1">
            <a:off x="11365745" y="59601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3" name="Google Shape;233;p30"/>
          <p:cNvSpPr/>
          <p:nvPr/>
        </p:nvSpPr>
        <p:spPr>
          <a:xfrm>
            <a:off x="688535" y="-616767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4" name="Google Shape;234;p30"/>
          <p:cNvSpPr txBox="1">
            <a:spLocks noGrp="1"/>
          </p:cNvSpPr>
          <p:nvPr>
            <p:ph type="title" idx="9" hasCustomPrompt="1"/>
          </p:nvPr>
        </p:nvSpPr>
        <p:spPr>
          <a:xfrm>
            <a:off x="4349633" y="2419081"/>
            <a:ext cx="1590000" cy="8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 idx="13" hasCustomPrompt="1"/>
          </p:nvPr>
        </p:nvSpPr>
        <p:spPr>
          <a:xfrm>
            <a:off x="6424133" y="2419081"/>
            <a:ext cx="1590000" cy="8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6" name="Google Shape;236;p30"/>
          <p:cNvSpPr txBox="1">
            <a:spLocks noGrp="1"/>
          </p:cNvSpPr>
          <p:nvPr>
            <p:ph type="title" idx="14" hasCustomPrompt="1"/>
          </p:nvPr>
        </p:nvSpPr>
        <p:spPr>
          <a:xfrm>
            <a:off x="4349633" y="4507584"/>
            <a:ext cx="1590000" cy="8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7" name="Google Shape;237;p30"/>
          <p:cNvSpPr txBox="1">
            <a:spLocks noGrp="1"/>
          </p:cNvSpPr>
          <p:nvPr>
            <p:ph type="title" idx="15" hasCustomPrompt="1"/>
          </p:nvPr>
        </p:nvSpPr>
        <p:spPr>
          <a:xfrm>
            <a:off x="6424133" y="4507584"/>
            <a:ext cx="1590000" cy="8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51520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447801"/>
            <a:ext cx="5638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46800" y="1447801"/>
            <a:ext cx="5638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2024</a:t>
            </a:r>
            <a:endParaRPr lang="uk-UA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28182F-2FEC-42A9-A172-CC9D43E6726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82997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Section header 2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1"/>
          <p:cNvSpPr txBox="1">
            <a:spLocks noGrp="1"/>
          </p:cNvSpPr>
          <p:nvPr>
            <p:ph type="title" hasCustomPrompt="1"/>
          </p:nvPr>
        </p:nvSpPr>
        <p:spPr>
          <a:xfrm>
            <a:off x="7179975" y="1938887"/>
            <a:ext cx="1691600" cy="125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900"/>
              <a:buNone/>
              <a:defRPr sz="47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r>
              <a:t>xx%</a:t>
            </a:r>
          </a:p>
        </p:txBody>
      </p:sp>
      <p:sp>
        <p:nvSpPr>
          <p:cNvPr id="240" name="Google Shape;240;p31"/>
          <p:cNvSpPr txBox="1">
            <a:spLocks noGrp="1"/>
          </p:cNvSpPr>
          <p:nvPr>
            <p:ph type="title" idx="2"/>
          </p:nvPr>
        </p:nvSpPr>
        <p:spPr>
          <a:xfrm>
            <a:off x="7179975" y="2986491"/>
            <a:ext cx="3914400" cy="11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700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1"/>
          </p:nvPr>
        </p:nvSpPr>
        <p:spPr>
          <a:xfrm>
            <a:off x="7179967" y="4274995"/>
            <a:ext cx="3914400" cy="10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42" name="Google Shape;242;p31"/>
          <p:cNvSpPr/>
          <p:nvPr/>
        </p:nvSpPr>
        <p:spPr>
          <a:xfrm rot="10800000" flipH="1">
            <a:off x="4346671" y="745279"/>
            <a:ext cx="1516124" cy="114086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43" name="Google Shape;243;p31"/>
          <p:cNvSpPr/>
          <p:nvPr/>
        </p:nvSpPr>
        <p:spPr>
          <a:xfrm rot="10800000" flipH="1">
            <a:off x="11036469" y="971448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44" name="Google Shape;244;p31"/>
          <p:cNvSpPr/>
          <p:nvPr/>
        </p:nvSpPr>
        <p:spPr>
          <a:xfrm rot="5400000" flipH="1">
            <a:off x="7964286" y="5861765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45" name="Google Shape;245;p31"/>
          <p:cNvSpPr/>
          <p:nvPr/>
        </p:nvSpPr>
        <p:spPr>
          <a:xfrm rot="5400000" flipH="1">
            <a:off x="7323191" y="615730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63069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 preserve="1">
  <p:cSld name="Title and three columns 3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2"/>
          <p:cNvSpPr txBox="1">
            <a:spLocks noGrp="1"/>
          </p:cNvSpPr>
          <p:nvPr>
            <p:ph type="title"/>
          </p:nvPr>
        </p:nvSpPr>
        <p:spPr>
          <a:xfrm>
            <a:off x="960000" y="440432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48" name="Google Shape;248;p32"/>
          <p:cNvSpPr txBox="1">
            <a:spLocks noGrp="1"/>
          </p:cNvSpPr>
          <p:nvPr>
            <p:ph type="subTitle" idx="1"/>
          </p:nvPr>
        </p:nvSpPr>
        <p:spPr>
          <a:xfrm>
            <a:off x="2064367" y="3673567"/>
            <a:ext cx="20908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49" name="Google Shape;249;p32"/>
          <p:cNvSpPr txBox="1">
            <a:spLocks noGrp="1"/>
          </p:cNvSpPr>
          <p:nvPr>
            <p:ph type="subTitle" idx="2"/>
          </p:nvPr>
        </p:nvSpPr>
        <p:spPr>
          <a:xfrm>
            <a:off x="5020000" y="3673567"/>
            <a:ext cx="20908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0" name="Google Shape;250;p32"/>
          <p:cNvSpPr txBox="1">
            <a:spLocks noGrp="1"/>
          </p:cNvSpPr>
          <p:nvPr>
            <p:ph type="subTitle" idx="3"/>
          </p:nvPr>
        </p:nvSpPr>
        <p:spPr>
          <a:xfrm>
            <a:off x="8006233" y="3673567"/>
            <a:ext cx="20908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1" name="Google Shape;251;p32"/>
          <p:cNvSpPr txBox="1">
            <a:spLocks noGrp="1"/>
          </p:cNvSpPr>
          <p:nvPr>
            <p:ph type="subTitle" idx="4"/>
          </p:nvPr>
        </p:nvSpPr>
        <p:spPr>
          <a:xfrm>
            <a:off x="1791767" y="4329019"/>
            <a:ext cx="2636000" cy="13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2" name="Google Shape;252;p32"/>
          <p:cNvSpPr txBox="1">
            <a:spLocks noGrp="1"/>
          </p:cNvSpPr>
          <p:nvPr>
            <p:ph type="subTitle" idx="5"/>
          </p:nvPr>
        </p:nvSpPr>
        <p:spPr>
          <a:xfrm>
            <a:off x="4758000" y="4329019"/>
            <a:ext cx="2614800" cy="13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3" name="Google Shape;253;p32"/>
          <p:cNvSpPr txBox="1">
            <a:spLocks noGrp="1"/>
          </p:cNvSpPr>
          <p:nvPr>
            <p:ph type="subTitle" idx="6"/>
          </p:nvPr>
        </p:nvSpPr>
        <p:spPr>
          <a:xfrm>
            <a:off x="7703033" y="4329019"/>
            <a:ext cx="2697200" cy="13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4" name="Google Shape;254;p32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5" name="Google Shape;255;p32"/>
          <p:cNvSpPr/>
          <p:nvPr/>
        </p:nvSpPr>
        <p:spPr>
          <a:xfrm>
            <a:off x="-9021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6" name="Google Shape;256;p32"/>
          <p:cNvSpPr/>
          <p:nvPr/>
        </p:nvSpPr>
        <p:spPr>
          <a:xfrm>
            <a:off x="5203153" y="65675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7" name="Google Shape;257;p32"/>
          <p:cNvSpPr/>
          <p:nvPr/>
        </p:nvSpPr>
        <p:spPr>
          <a:xfrm rot="5400000">
            <a:off x="118377" y="433030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29512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 preserve="1">
  <p:cSld name="Title and two columns 3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3"/>
          <p:cNvSpPr txBox="1">
            <a:spLocks noGrp="1"/>
          </p:cNvSpPr>
          <p:nvPr>
            <p:ph type="title"/>
          </p:nvPr>
        </p:nvSpPr>
        <p:spPr>
          <a:xfrm>
            <a:off x="960000" y="439360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60" name="Google Shape;260;p33"/>
          <p:cNvSpPr txBox="1">
            <a:spLocks noGrp="1"/>
          </p:cNvSpPr>
          <p:nvPr>
            <p:ph type="subTitle" idx="1"/>
          </p:nvPr>
        </p:nvSpPr>
        <p:spPr>
          <a:xfrm>
            <a:off x="3448099" y="1957733"/>
            <a:ext cx="3324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61" name="Google Shape;261;p33"/>
          <p:cNvSpPr txBox="1">
            <a:spLocks noGrp="1"/>
          </p:cNvSpPr>
          <p:nvPr>
            <p:ph type="subTitle" idx="2"/>
          </p:nvPr>
        </p:nvSpPr>
        <p:spPr>
          <a:xfrm>
            <a:off x="3448099" y="4058768"/>
            <a:ext cx="3324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62" name="Google Shape;262;p33"/>
          <p:cNvSpPr txBox="1">
            <a:spLocks noGrp="1"/>
          </p:cNvSpPr>
          <p:nvPr>
            <p:ph type="subTitle" idx="3"/>
          </p:nvPr>
        </p:nvSpPr>
        <p:spPr>
          <a:xfrm>
            <a:off x="3293641" y="2602967"/>
            <a:ext cx="3478400" cy="110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63" name="Google Shape;263;p33"/>
          <p:cNvSpPr txBox="1">
            <a:spLocks noGrp="1"/>
          </p:cNvSpPr>
          <p:nvPr>
            <p:ph type="subTitle" idx="4"/>
          </p:nvPr>
        </p:nvSpPr>
        <p:spPr>
          <a:xfrm>
            <a:off x="3293641" y="4689505"/>
            <a:ext cx="3478400" cy="110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64" name="Google Shape;264;p33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65" name="Google Shape;265;p33"/>
          <p:cNvSpPr/>
          <p:nvPr/>
        </p:nvSpPr>
        <p:spPr>
          <a:xfrm>
            <a:off x="-9021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66" name="Google Shape;266;p33"/>
          <p:cNvSpPr/>
          <p:nvPr/>
        </p:nvSpPr>
        <p:spPr>
          <a:xfrm>
            <a:off x="11403419" y="5334801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67" name="Google Shape;267;p33"/>
          <p:cNvSpPr/>
          <p:nvPr/>
        </p:nvSpPr>
        <p:spPr>
          <a:xfrm rot="5400000">
            <a:off x="-137723" y="11804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58217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 preserve="1">
  <p:cSld name="Title and six columns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4"/>
          <p:cNvSpPr txBox="1">
            <a:spLocks noGrp="1"/>
          </p:cNvSpPr>
          <p:nvPr>
            <p:ph type="subTitle" idx="1"/>
          </p:nvPr>
        </p:nvSpPr>
        <p:spPr>
          <a:xfrm>
            <a:off x="1982475" y="2658800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0" name="Google Shape;270;p34"/>
          <p:cNvSpPr txBox="1">
            <a:spLocks noGrp="1"/>
          </p:cNvSpPr>
          <p:nvPr>
            <p:ph type="subTitle" idx="2"/>
          </p:nvPr>
        </p:nvSpPr>
        <p:spPr>
          <a:xfrm>
            <a:off x="4948388" y="2658800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1" name="Google Shape;271;p34"/>
          <p:cNvSpPr txBox="1">
            <a:spLocks noGrp="1"/>
          </p:cNvSpPr>
          <p:nvPr>
            <p:ph type="subTitle" idx="3"/>
          </p:nvPr>
        </p:nvSpPr>
        <p:spPr>
          <a:xfrm>
            <a:off x="7914333" y="2658809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2" name="Google Shape;272;p34"/>
          <p:cNvSpPr txBox="1">
            <a:spLocks noGrp="1"/>
          </p:cNvSpPr>
          <p:nvPr>
            <p:ph type="subTitle" idx="4"/>
          </p:nvPr>
        </p:nvSpPr>
        <p:spPr>
          <a:xfrm>
            <a:off x="1982467" y="4925065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3" name="Google Shape;273;p34"/>
          <p:cNvSpPr txBox="1">
            <a:spLocks noGrp="1"/>
          </p:cNvSpPr>
          <p:nvPr>
            <p:ph type="subTitle" idx="5"/>
          </p:nvPr>
        </p:nvSpPr>
        <p:spPr>
          <a:xfrm>
            <a:off x="4948400" y="4925065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4" name="Google Shape;274;p34"/>
          <p:cNvSpPr txBox="1">
            <a:spLocks noGrp="1"/>
          </p:cNvSpPr>
          <p:nvPr>
            <p:ph type="subTitle" idx="6"/>
          </p:nvPr>
        </p:nvSpPr>
        <p:spPr>
          <a:xfrm>
            <a:off x="7914333" y="4925064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5" name="Google Shape;275;p34"/>
          <p:cNvSpPr txBox="1">
            <a:spLocks noGrp="1"/>
          </p:cNvSpPr>
          <p:nvPr>
            <p:ph type="subTitle" idx="7"/>
          </p:nvPr>
        </p:nvSpPr>
        <p:spPr>
          <a:xfrm>
            <a:off x="1982484" y="3078436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6" name="Google Shape;276;p34"/>
          <p:cNvSpPr txBox="1">
            <a:spLocks noGrp="1"/>
          </p:cNvSpPr>
          <p:nvPr>
            <p:ph type="subTitle" idx="8"/>
          </p:nvPr>
        </p:nvSpPr>
        <p:spPr>
          <a:xfrm>
            <a:off x="4948400" y="3078436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7" name="Google Shape;277;p34"/>
          <p:cNvSpPr txBox="1">
            <a:spLocks noGrp="1"/>
          </p:cNvSpPr>
          <p:nvPr>
            <p:ph type="subTitle" idx="9"/>
          </p:nvPr>
        </p:nvSpPr>
        <p:spPr>
          <a:xfrm>
            <a:off x="7914333" y="3078436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8" name="Google Shape;278;p34"/>
          <p:cNvSpPr txBox="1">
            <a:spLocks noGrp="1"/>
          </p:cNvSpPr>
          <p:nvPr>
            <p:ph type="subTitle" idx="13"/>
          </p:nvPr>
        </p:nvSpPr>
        <p:spPr>
          <a:xfrm>
            <a:off x="1982475" y="5351339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9" name="Google Shape;279;p34"/>
          <p:cNvSpPr txBox="1">
            <a:spLocks noGrp="1"/>
          </p:cNvSpPr>
          <p:nvPr>
            <p:ph type="subTitle" idx="14"/>
          </p:nvPr>
        </p:nvSpPr>
        <p:spPr>
          <a:xfrm>
            <a:off x="4948400" y="5351339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80" name="Google Shape;280;p34"/>
          <p:cNvSpPr txBox="1">
            <a:spLocks noGrp="1"/>
          </p:cNvSpPr>
          <p:nvPr>
            <p:ph type="subTitle" idx="15"/>
          </p:nvPr>
        </p:nvSpPr>
        <p:spPr>
          <a:xfrm>
            <a:off x="7914333" y="5351339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81" name="Google Shape;281;p3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82" name="Google Shape;282;p34"/>
          <p:cNvSpPr/>
          <p:nvPr/>
        </p:nvSpPr>
        <p:spPr>
          <a:xfrm rot="10800000" flipH="1">
            <a:off x="11693002" y="11930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83" name="Google Shape;283;p34"/>
          <p:cNvSpPr/>
          <p:nvPr/>
        </p:nvSpPr>
        <p:spPr>
          <a:xfrm rot="5400000" flipH="1">
            <a:off x="11162745" y="8533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84" name="Google Shape;284;p34"/>
          <p:cNvSpPr/>
          <p:nvPr/>
        </p:nvSpPr>
        <p:spPr>
          <a:xfrm rot="10800000" flipH="1">
            <a:off x="-1021433" y="44481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0775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 preserve="1">
  <p:cSld name="Title and text 4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5"/>
          <p:cNvSpPr txBox="1">
            <a:spLocks noGrp="1"/>
          </p:cNvSpPr>
          <p:nvPr>
            <p:ph type="title"/>
          </p:nvPr>
        </p:nvSpPr>
        <p:spPr>
          <a:xfrm>
            <a:off x="1140333" y="2028300"/>
            <a:ext cx="2768400" cy="12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87" name="Google Shape;287;p35"/>
          <p:cNvSpPr txBox="1">
            <a:spLocks noGrp="1"/>
          </p:cNvSpPr>
          <p:nvPr>
            <p:ph type="subTitle" idx="1"/>
          </p:nvPr>
        </p:nvSpPr>
        <p:spPr>
          <a:xfrm>
            <a:off x="1140333" y="3627288"/>
            <a:ext cx="3794000" cy="14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88" name="Google Shape;288;p35"/>
          <p:cNvSpPr/>
          <p:nvPr/>
        </p:nvSpPr>
        <p:spPr>
          <a:xfrm>
            <a:off x="10917535" y="63952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89" name="Google Shape;289;p35"/>
          <p:cNvSpPr/>
          <p:nvPr/>
        </p:nvSpPr>
        <p:spPr>
          <a:xfrm>
            <a:off x="-11490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0" name="Google Shape;290;p35"/>
          <p:cNvSpPr/>
          <p:nvPr/>
        </p:nvSpPr>
        <p:spPr>
          <a:xfrm>
            <a:off x="687818" y="-787767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1" name="Google Shape;291;p35"/>
          <p:cNvSpPr/>
          <p:nvPr/>
        </p:nvSpPr>
        <p:spPr>
          <a:xfrm rot="5400000">
            <a:off x="11681245" y="27009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20815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 preserve="1">
  <p:cSld name="Title and text 2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6"/>
          <p:cNvSpPr txBox="1">
            <a:spLocks noGrp="1"/>
          </p:cNvSpPr>
          <p:nvPr>
            <p:ph type="title"/>
          </p:nvPr>
        </p:nvSpPr>
        <p:spPr>
          <a:xfrm>
            <a:off x="7573643" y="2618700"/>
            <a:ext cx="3533200" cy="7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979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94" name="Google Shape;294;p36"/>
          <p:cNvSpPr txBox="1">
            <a:spLocks noGrp="1"/>
          </p:cNvSpPr>
          <p:nvPr>
            <p:ph type="subTitle" idx="1"/>
          </p:nvPr>
        </p:nvSpPr>
        <p:spPr>
          <a:xfrm>
            <a:off x="7312700" y="3633337"/>
            <a:ext cx="3794000" cy="14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95" name="Google Shape;295;p36"/>
          <p:cNvSpPr/>
          <p:nvPr/>
        </p:nvSpPr>
        <p:spPr>
          <a:xfrm>
            <a:off x="10917535" y="63952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6" name="Google Shape;296;p36"/>
          <p:cNvSpPr/>
          <p:nvPr/>
        </p:nvSpPr>
        <p:spPr>
          <a:xfrm>
            <a:off x="-178316" y="-145471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7" name="Google Shape;297;p36"/>
          <p:cNvSpPr/>
          <p:nvPr/>
        </p:nvSpPr>
        <p:spPr>
          <a:xfrm>
            <a:off x="11592086" y="748401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8" name="Google Shape;298;p36"/>
          <p:cNvSpPr/>
          <p:nvPr/>
        </p:nvSpPr>
        <p:spPr>
          <a:xfrm rot="5400000">
            <a:off x="-192590" y="4615857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05953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 preserve="1">
  <p:cSld name="Title and text 3"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7"/>
          <p:cNvSpPr txBox="1">
            <a:spLocks noGrp="1"/>
          </p:cNvSpPr>
          <p:nvPr>
            <p:ph type="title"/>
          </p:nvPr>
        </p:nvSpPr>
        <p:spPr>
          <a:xfrm>
            <a:off x="1140333" y="2606067"/>
            <a:ext cx="3392000" cy="7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01" name="Google Shape;301;p37"/>
          <p:cNvSpPr txBox="1">
            <a:spLocks noGrp="1"/>
          </p:cNvSpPr>
          <p:nvPr>
            <p:ph type="subTitle" idx="1"/>
          </p:nvPr>
        </p:nvSpPr>
        <p:spPr>
          <a:xfrm>
            <a:off x="1140333" y="3637199"/>
            <a:ext cx="3794000" cy="14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02" name="Google Shape;302;p37"/>
          <p:cNvSpPr/>
          <p:nvPr/>
        </p:nvSpPr>
        <p:spPr>
          <a:xfrm>
            <a:off x="10917535" y="63952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03" name="Google Shape;303;p37"/>
          <p:cNvSpPr/>
          <p:nvPr/>
        </p:nvSpPr>
        <p:spPr>
          <a:xfrm>
            <a:off x="11686053" y="-1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04" name="Google Shape;304;p37"/>
          <p:cNvSpPr/>
          <p:nvPr/>
        </p:nvSpPr>
        <p:spPr>
          <a:xfrm>
            <a:off x="-1141615" y="5797601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05" name="Google Shape;305;p37"/>
          <p:cNvSpPr/>
          <p:nvPr/>
        </p:nvSpPr>
        <p:spPr>
          <a:xfrm rot="10800000">
            <a:off x="644077" y="-225911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81664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Thanks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8"/>
          <p:cNvSpPr txBox="1">
            <a:spLocks noGrp="1"/>
          </p:cNvSpPr>
          <p:nvPr>
            <p:ph type="title"/>
          </p:nvPr>
        </p:nvSpPr>
        <p:spPr>
          <a:xfrm>
            <a:off x="2855600" y="718267"/>
            <a:ext cx="64808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5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08" name="Google Shape;308;p38"/>
          <p:cNvSpPr txBox="1"/>
          <p:nvPr/>
        </p:nvSpPr>
        <p:spPr>
          <a:xfrm>
            <a:off x="2246633" y="4678367"/>
            <a:ext cx="7698800" cy="6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9" name="Google Shape;309;p38"/>
          <p:cNvSpPr txBox="1">
            <a:spLocks noGrp="1"/>
          </p:cNvSpPr>
          <p:nvPr>
            <p:ph type="subTitle" idx="1"/>
          </p:nvPr>
        </p:nvSpPr>
        <p:spPr>
          <a:xfrm>
            <a:off x="2332200" y="2026667"/>
            <a:ext cx="7527600" cy="178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10" name="Google Shape;310;p38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11" name="Google Shape;311;p38"/>
          <p:cNvSpPr/>
          <p:nvPr/>
        </p:nvSpPr>
        <p:spPr>
          <a:xfrm>
            <a:off x="-902133" y="27204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12" name="Google Shape;312;p38"/>
          <p:cNvSpPr/>
          <p:nvPr/>
        </p:nvSpPr>
        <p:spPr>
          <a:xfrm>
            <a:off x="-1370049" y="2281518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13" name="Google Shape;313;p38"/>
          <p:cNvSpPr/>
          <p:nvPr/>
        </p:nvSpPr>
        <p:spPr>
          <a:xfrm rot="5400000">
            <a:off x="10950112" y="2362173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03674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 preserve="1">
  <p:cSld name="Background 1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9"/>
          <p:cNvSpPr/>
          <p:nvPr/>
        </p:nvSpPr>
        <p:spPr>
          <a:xfrm>
            <a:off x="0" y="6276702"/>
            <a:ext cx="7181051" cy="581223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16" name="Google Shape;316;p39"/>
          <p:cNvSpPr/>
          <p:nvPr/>
        </p:nvSpPr>
        <p:spPr>
          <a:xfrm>
            <a:off x="979570" y="-315089"/>
            <a:ext cx="3007333" cy="1006233"/>
          </a:xfrm>
          <a:custGeom>
            <a:avLst/>
            <a:gdLst/>
            <a:ahLst/>
            <a:cxnLst/>
            <a:rect l="l" t="t" r="r" b="b"/>
            <a:pathLst>
              <a:path w="90220" h="30187" extrusionOk="0">
                <a:moveTo>
                  <a:pt x="89445" y="775"/>
                </a:moveTo>
                <a:lnTo>
                  <a:pt x="89445" y="29412"/>
                </a:lnTo>
                <a:lnTo>
                  <a:pt x="774" y="29412"/>
                </a:lnTo>
                <a:lnTo>
                  <a:pt x="774" y="775"/>
                </a:lnTo>
                <a:close/>
                <a:moveTo>
                  <a:pt x="0" y="1"/>
                </a:moveTo>
                <a:lnTo>
                  <a:pt x="0" y="30186"/>
                </a:lnTo>
                <a:lnTo>
                  <a:pt x="90219" y="30186"/>
                </a:lnTo>
                <a:lnTo>
                  <a:pt x="90219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17" name="Google Shape;317;p39"/>
          <p:cNvSpPr/>
          <p:nvPr/>
        </p:nvSpPr>
        <p:spPr>
          <a:xfrm rot="5400000">
            <a:off x="4837773" y="6047297"/>
            <a:ext cx="999327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18" name="Google Shape;318;p39"/>
          <p:cNvSpPr/>
          <p:nvPr/>
        </p:nvSpPr>
        <p:spPr>
          <a:xfrm>
            <a:off x="477236" y="426679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96957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 preserve="1">
  <p:cSld name="Background 2"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0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21" name="Google Shape;321;p40"/>
          <p:cNvSpPr/>
          <p:nvPr/>
        </p:nvSpPr>
        <p:spPr>
          <a:xfrm>
            <a:off x="-9021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22" name="Google Shape;322;p40"/>
          <p:cNvSpPr/>
          <p:nvPr/>
        </p:nvSpPr>
        <p:spPr>
          <a:xfrm>
            <a:off x="5203153" y="65675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23" name="Google Shape;323;p40"/>
          <p:cNvSpPr/>
          <p:nvPr/>
        </p:nvSpPr>
        <p:spPr>
          <a:xfrm rot="5400000">
            <a:off x="118377" y="433030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69957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7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8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2024</a:t>
            </a:r>
            <a:endParaRPr lang="uk-UA"/>
          </a:p>
        </p:txBody>
      </p:sp>
      <p:sp>
        <p:nvSpPr>
          <p:cNvPr id="9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28182F-2FEC-42A9-A172-CC9D43E6726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8722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 preserve="1">
  <p:cSld name="Background 3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1"/>
          <p:cNvSpPr/>
          <p:nvPr/>
        </p:nvSpPr>
        <p:spPr>
          <a:xfrm>
            <a:off x="10036436" y="4170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26" name="Google Shape;326;p41"/>
          <p:cNvSpPr/>
          <p:nvPr/>
        </p:nvSpPr>
        <p:spPr>
          <a:xfrm>
            <a:off x="11403435" y="-27513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27" name="Google Shape;327;p41"/>
          <p:cNvSpPr/>
          <p:nvPr/>
        </p:nvSpPr>
        <p:spPr>
          <a:xfrm>
            <a:off x="8606336" y="6320935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28" name="Google Shape;328;p41"/>
          <p:cNvSpPr/>
          <p:nvPr/>
        </p:nvSpPr>
        <p:spPr>
          <a:xfrm rot="5400000">
            <a:off x="-223031" y="28958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29" name="Google Shape;329;p41"/>
          <p:cNvSpPr/>
          <p:nvPr/>
        </p:nvSpPr>
        <p:spPr>
          <a:xfrm>
            <a:off x="-839033" y="32778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389594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 preserve="1">
  <p:cSld name="Title only 7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2"/>
          <p:cNvSpPr txBox="1">
            <a:spLocks noGrp="1"/>
          </p:cNvSpPr>
          <p:nvPr>
            <p:ph type="title"/>
          </p:nvPr>
        </p:nvSpPr>
        <p:spPr>
          <a:xfrm>
            <a:off x="1432200" y="440429"/>
            <a:ext cx="93276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32" name="Google Shape;332;p42"/>
          <p:cNvSpPr/>
          <p:nvPr/>
        </p:nvSpPr>
        <p:spPr>
          <a:xfrm>
            <a:off x="517467" y="5901669"/>
            <a:ext cx="688277" cy="212000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33" name="Google Shape;333;p42"/>
          <p:cNvSpPr/>
          <p:nvPr/>
        </p:nvSpPr>
        <p:spPr>
          <a:xfrm rot="5400000" flipH="1">
            <a:off x="10995779" y="51914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34" name="Google Shape;334;p42"/>
          <p:cNvSpPr/>
          <p:nvPr/>
        </p:nvSpPr>
        <p:spPr>
          <a:xfrm rot="10800000" flipH="1">
            <a:off x="11503935" y="54220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35" name="Google Shape;335;p42"/>
          <p:cNvSpPr/>
          <p:nvPr/>
        </p:nvSpPr>
        <p:spPr>
          <a:xfrm rot="10800000" flipH="1">
            <a:off x="-561866" y="-80904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12409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4" preserve="1">
  <p:cSld name="Title and two columns 4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43"/>
          <p:cNvSpPr txBox="1">
            <a:spLocks noGrp="1"/>
          </p:cNvSpPr>
          <p:nvPr>
            <p:ph type="subTitle" idx="1"/>
          </p:nvPr>
        </p:nvSpPr>
        <p:spPr>
          <a:xfrm>
            <a:off x="2387617" y="4831960"/>
            <a:ext cx="3389200" cy="5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38" name="Google Shape;338;p43"/>
          <p:cNvSpPr txBox="1">
            <a:spLocks noGrp="1"/>
          </p:cNvSpPr>
          <p:nvPr>
            <p:ph type="subTitle" idx="2"/>
          </p:nvPr>
        </p:nvSpPr>
        <p:spPr>
          <a:xfrm>
            <a:off x="6415180" y="4831960"/>
            <a:ext cx="3389200" cy="5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39" name="Google Shape;339;p43"/>
          <p:cNvSpPr txBox="1">
            <a:spLocks noGrp="1"/>
          </p:cNvSpPr>
          <p:nvPr>
            <p:ph type="subTitle" idx="3"/>
          </p:nvPr>
        </p:nvSpPr>
        <p:spPr>
          <a:xfrm>
            <a:off x="2387617" y="4334904"/>
            <a:ext cx="3389200" cy="5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40" name="Google Shape;340;p43"/>
          <p:cNvSpPr txBox="1">
            <a:spLocks noGrp="1"/>
          </p:cNvSpPr>
          <p:nvPr>
            <p:ph type="subTitle" idx="4"/>
          </p:nvPr>
        </p:nvSpPr>
        <p:spPr>
          <a:xfrm>
            <a:off x="6415175" y="4334904"/>
            <a:ext cx="3389200" cy="5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41" name="Google Shape;341;p43"/>
          <p:cNvSpPr txBox="1">
            <a:spLocks noGrp="1"/>
          </p:cNvSpPr>
          <p:nvPr>
            <p:ph type="title" hasCustomPrompt="1"/>
          </p:nvPr>
        </p:nvSpPr>
        <p:spPr>
          <a:xfrm>
            <a:off x="3350467" y="2549700"/>
            <a:ext cx="1463600" cy="100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r>
              <a:t>xx%</a:t>
            </a:r>
          </a:p>
        </p:txBody>
      </p:sp>
      <p:sp>
        <p:nvSpPr>
          <p:cNvPr id="342" name="Google Shape;342;p43"/>
          <p:cNvSpPr txBox="1">
            <a:spLocks noGrp="1"/>
          </p:cNvSpPr>
          <p:nvPr>
            <p:ph type="title" idx="5" hasCustomPrompt="1"/>
          </p:nvPr>
        </p:nvSpPr>
        <p:spPr>
          <a:xfrm>
            <a:off x="7377984" y="2549667"/>
            <a:ext cx="1463600" cy="100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r>
              <a:t>xx%</a:t>
            </a:r>
          </a:p>
        </p:txBody>
      </p:sp>
      <p:sp>
        <p:nvSpPr>
          <p:cNvPr id="343" name="Google Shape;343;p43"/>
          <p:cNvSpPr txBox="1">
            <a:spLocks noGrp="1"/>
          </p:cNvSpPr>
          <p:nvPr>
            <p:ph type="title" idx="6"/>
          </p:nvPr>
        </p:nvSpPr>
        <p:spPr>
          <a:xfrm>
            <a:off x="1432200" y="440429"/>
            <a:ext cx="93276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44" name="Google Shape;344;p43"/>
          <p:cNvSpPr/>
          <p:nvPr/>
        </p:nvSpPr>
        <p:spPr>
          <a:xfrm>
            <a:off x="5203169" y="6487275"/>
            <a:ext cx="1785692" cy="370665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45" name="Google Shape;345;p43"/>
          <p:cNvSpPr/>
          <p:nvPr/>
        </p:nvSpPr>
        <p:spPr>
          <a:xfrm rot="10800000" flipH="1">
            <a:off x="11503935" y="179981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46" name="Google Shape;346;p43"/>
          <p:cNvSpPr/>
          <p:nvPr/>
        </p:nvSpPr>
        <p:spPr>
          <a:xfrm rot="10800000" flipH="1">
            <a:off x="-902133" y="25269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347" name="Google Shape;347;p43"/>
          <p:cNvSpPr/>
          <p:nvPr/>
        </p:nvSpPr>
        <p:spPr>
          <a:xfrm rot="5400000" flipH="1">
            <a:off x="118377" y="39033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27574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705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 hasCustomPrompt="1"/>
          </p:nvPr>
        </p:nvSpPr>
        <p:spPr>
          <a:xfrm>
            <a:off x="1140333" y="1912076"/>
            <a:ext cx="1691600" cy="125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900"/>
              <a:buNone/>
              <a:defRPr sz="5200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r>
              <a:t>xx%</a:t>
            </a:r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/>
          </p:nvPr>
        </p:nvSpPr>
        <p:spPr>
          <a:xfrm>
            <a:off x="1140333" y="2917100"/>
            <a:ext cx="5074000" cy="11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52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1140333" y="4246233"/>
            <a:ext cx="3683200" cy="95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-731330" y="5717135"/>
            <a:ext cx="1516124" cy="114086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0" name="Google Shape;20;p3"/>
          <p:cNvSpPr/>
          <p:nvPr/>
        </p:nvSpPr>
        <p:spPr>
          <a:xfrm rot="5400000">
            <a:off x="5246420" y="352985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1" name="Google Shape;21;p3"/>
          <p:cNvSpPr/>
          <p:nvPr/>
        </p:nvSpPr>
        <p:spPr>
          <a:xfrm rot="5400000">
            <a:off x="4605325" y="-93748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11989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00"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AutoNum type="romanLcPeriod"/>
              <a:defRPr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5" name="Google Shape;25;p4"/>
          <p:cNvSpPr/>
          <p:nvPr/>
        </p:nvSpPr>
        <p:spPr>
          <a:xfrm>
            <a:off x="11468800" y="-518289"/>
            <a:ext cx="1589933" cy="1854367"/>
          </a:xfrm>
          <a:custGeom>
            <a:avLst/>
            <a:gdLst/>
            <a:ahLst/>
            <a:cxnLst/>
            <a:rect l="l" t="t" r="r" b="b"/>
            <a:pathLst>
              <a:path w="47698" h="55631" extrusionOk="0">
                <a:moveTo>
                  <a:pt x="46876" y="774"/>
                </a:moveTo>
                <a:lnTo>
                  <a:pt x="46876" y="54809"/>
                </a:lnTo>
                <a:lnTo>
                  <a:pt x="774" y="54809"/>
                </a:lnTo>
                <a:lnTo>
                  <a:pt x="774" y="774"/>
                </a:lnTo>
                <a:close/>
                <a:moveTo>
                  <a:pt x="0" y="0"/>
                </a:moveTo>
                <a:lnTo>
                  <a:pt x="0" y="55631"/>
                </a:lnTo>
                <a:lnTo>
                  <a:pt x="47698" y="55631"/>
                </a:lnTo>
                <a:lnTo>
                  <a:pt x="47698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6" name="Google Shape;26;p4"/>
          <p:cNvSpPr/>
          <p:nvPr/>
        </p:nvSpPr>
        <p:spPr>
          <a:xfrm>
            <a:off x="313702" y="5811234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7" name="Google Shape;27;p4"/>
          <p:cNvSpPr/>
          <p:nvPr/>
        </p:nvSpPr>
        <p:spPr>
          <a:xfrm>
            <a:off x="-852800" y="558136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8" name="Google Shape;28;p4"/>
          <p:cNvSpPr/>
          <p:nvPr/>
        </p:nvSpPr>
        <p:spPr>
          <a:xfrm>
            <a:off x="10438433" y="-883433"/>
            <a:ext cx="1476800" cy="1476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423666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Title and two column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ubTitle" idx="1"/>
          </p:nvPr>
        </p:nvSpPr>
        <p:spPr>
          <a:xfrm>
            <a:off x="2631400" y="353060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ubTitle" idx="2"/>
          </p:nvPr>
        </p:nvSpPr>
        <p:spPr>
          <a:xfrm>
            <a:off x="2631400" y="4130900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3"/>
          </p:nvPr>
        </p:nvSpPr>
        <p:spPr>
          <a:xfrm>
            <a:off x="6695400" y="353060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4"/>
          </p:nvPr>
        </p:nvSpPr>
        <p:spPr>
          <a:xfrm>
            <a:off x="6695400" y="4130900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5" name="Google Shape;35;p5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6" name="Google Shape;36;p5"/>
          <p:cNvSpPr/>
          <p:nvPr/>
        </p:nvSpPr>
        <p:spPr>
          <a:xfrm>
            <a:off x="-9021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7" name="Google Shape;37;p5"/>
          <p:cNvSpPr/>
          <p:nvPr/>
        </p:nvSpPr>
        <p:spPr>
          <a:xfrm>
            <a:off x="5203153" y="65675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8" name="Google Shape;38;p5"/>
          <p:cNvSpPr/>
          <p:nvPr/>
        </p:nvSpPr>
        <p:spPr>
          <a:xfrm rot="5400000">
            <a:off x="118377" y="433030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8255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41" name="Google Shape;41;p6"/>
          <p:cNvSpPr/>
          <p:nvPr/>
        </p:nvSpPr>
        <p:spPr>
          <a:xfrm>
            <a:off x="-902149" y="-97383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42" name="Google Shape;42;p6"/>
          <p:cNvSpPr/>
          <p:nvPr/>
        </p:nvSpPr>
        <p:spPr>
          <a:xfrm>
            <a:off x="11538269" y="266723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43" name="Google Shape;43;p6"/>
          <p:cNvSpPr/>
          <p:nvPr/>
        </p:nvSpPr>
        <p:spPr>
          <a:xfrm>
            <a:off x="-211315" y="61611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44" name="Google Shape;44;p6"/>
          <p:cNvSpPr/>
          <p:nvPr/>
        </p:nvSpPr>
        <p:spPr>
          <a:xfrm rot="5400000">
            <a:off x="90911" y="53070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96244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224000" y="170484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3739033" y="3112267"/>
            <a:ext cx="4714000" cy="14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8" name="Google Shape;48;p7"/>
          <p:cNvSpPr/>
          <p:nvPr/>
        </p:nvSpPr>
        <p:spPr>
          <a:xfrm>
            <a:off x="10036436" y="4170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49" name="Google Shape;49;p7"/>
          <p:cNvSpPr/>
          <p:nvPr/>
        </p:nvSpPr>
        <p:spPr>
          <a:xfrm>
            <a:off x="3433602" y="2850599"/>
            <a:ext cx="5325175" cy="4007400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0" name="Google Shape;50;p7"/>
          <p:cNvSpPr/>
          <p:nvPr/>
        </p:nvSpPr>
        <p:spPr>
          <a:xfrm>
            <a:off x="11403435" y="-27513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1" name="Google Shape;51;p7"/>
          <p:cNvSpPr/>
          <p:nvPr/>
        </p:nvSpPr>
        <p:spPr>
          <a:xfrm>
            <a:off x="7722869" y="5402135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2" name="Google Shape;52;p7"/>
          <p:cNvSpPr/>
          <p:nvPr/>
        </p:nvSpPr>
        <p:spPr>
          <a:xfrm rot="5400000">
            <a:off x="-223031" y="28958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3" name="Google Shape;53;p7"/>
          <p:cNvSpPr/>
          <p:nvPr/>
        </p:nvSpPr>
        <p:spPr>
          <a:xfrm>
            <a:off x="-839033" y="32778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77072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title"/>
          </p:nvPr>
        </p:nvSpPr>
        <p:spPr>
          <a:xfrm>
            <a:off x="2745533" y="2187600"/>
            <a:ext cx="6700800" cy="248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7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56" name="Google Shape;56;p8"/>
          <p:cNvSpPr/>
          <p:nvPr/>
        </p:nvSpPr>
        <p:spPr>
          <a:xfrm>
            <a:off x="5203169" y="6487275"/>
            <a:ext cx="1785692" cy="370665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7" name="Google Shape;57;p8"/>
          <p:cNvSpPr/>
          <p:nvPr/>
        </p:nvSpPr>
        <p:spPr>
          <a:xfrm rot="10800000" flipH="1">
            <a:off x="11503935" y="179981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8" name="Google Shape;58;p8"/>
          <p:cNvSpPr/>
          <p:nvPr/>
        </p:nvSpPr>
        <p:spPr>
          <a:xfrm rot="10800000" flipH="1">
            <a:off x="-902133" y="25269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59" name="Google Shape;59;p8"/>
          <p:cNvSpPr/>
          <p:nvPr/>
        </p:nvSpPr>
        <p:spPr>
          <a:xfrm rot="5400000" flipH="1">
            <a:off x="118377" y="39033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60" name="Google Shape;60;p8"/>
          <p:cNvSpPr/>
          <p:nvPr/>
        </p:nvSpPr>
        <p:spPr>
          <a:xfrm>
            <a:off x="5203169" y="9"/>
            <a:ext cx="1785692" cy="370665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41995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4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2024</a:t>
            </a:r>
            <a:endParaRPr lang="uk-UA"/>
          </a:p>
        </p:txBody>
      </p:sp>
      <p:sp>
        <p:nvSpPr>
          <p:cNvPr id="5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28182F-2FEC-42A9-A172-CC9D43E6726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1394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 txBox="1">
            <a:spLocks noGrp="1"/>
          </p:cNvSpPr>
          <p:nvPr>
            <p:ph type="title"/>
          </p:nvPr>
        </p:nvSpPr>
        <p:spPr>
          <a:xfrm>
            <a:off x="3099588" y="1455633"/>
            <a:ext cx="5992800" cy="209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5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subTitle" idx="1"/>
          </p:nvPr>
        </p:nvSpPr>
        <p:spPr>
          <a:xfrm>
            <a:off x="3417800" y="3962833"/>
            <a:ext cx="5356400" cy="116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64" name="Google Shape;64;p9"/>
          <p:cNvSpPr/>
          <p:nvPr/>
        </p:nvSpPr>
        <p:spPr>
          <a:xfrm>
            <a:off x="5203153" y="65675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65" name="Google Shape;65;p9"/>
          <p:cNvSpPr/>
          <p:nvPr/>
        </p:nvSpPr>
        <p:spPr>
          <a:xfrm rot="10800000" flipH="1">
            <a:off x="11503935" y="54220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66" name="Google Shape;66;p9"/>
          <p:cNvSpPr/>
          <p:nvPr/>
        </p:nvSpPr>
        <p:spPr>
          <a:xfrm rot="10800000" flipH="1">
            <a:off x="-902133" y="25269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67" name="Google Shape;67;p9"/>
          <p:cNvSpPr/>
          <p:nvPr/>
        </p:nvSpPr>
        <p:spPr>
          <a:xfrm rot="5400000" flipH="1">
            <a:off x="118377" y="39033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296953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 txBox="1">
            <a:spLocks noGrp="1"/>
          </p:cNvSpPr>
          <p:nvPr>
            <p:ph type="title"/>
          </p:nvPr>
        </p:nvSpPr>
        <p:spPr>
          <a:xfrm>
            <a:off x="5600333" y="2840200"/>
            <a:ext cx="6033600" cy="11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3454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 txBox="1">
            <a:spLocks noGrp="1"/>
          </p:cNvSpPr>
          <p:nvPr>
            <p:ph type="title" hasCustomPrompt="1"/>
          </p:nvPr>
        </p:nvSpPr>
        <p:spPr>
          <a:xfrm>
            <a:off x="415600" y="2436296"/>
            <a:ext cx="11360800" cy="131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57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" name="Google Shape;72;p11"/>
          <p:cNvSpPr txBox="1">
            <a:spLocks noGrp="1"/>
          </p:cNvSpPr>
          <p:nvPr>
            <p:ph type="subTitle" idx="1"/>
          </p:nvPr>
        </p:nvSpPr>
        <p:spPr>
          <a:xfrm>
            <a:off x="2623600" y="3914833"/>
            <a:ext cx="6944800" cy="74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73" name="Google Shape;73;p11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74" name="Google Shape;74;p11"/>
          <p:cNvSpPr/>
          <p:nvPr/>
        </p:nvSpPr>
        <p:spPr>
          <a:xfrm>
            <a:off x="-9021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75" name="Google Shape;75;p11"/>
          <p:cNvSpPr/>
          <p:nvPr/>
        </p:nvSpPr>
        <p:spPr>
          <a:xfrm>
            <a:off x="4983653" y="-756800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76" name="Google Shape;76;p11"/>
          <p:cNvSpPr/>
          <p:nvPr/>
        </p:nvSpPr>
        <p:spPr>
          <a:xfrm rot="5400000">
            <a:off x="118377" y="433030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08281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bg>
      <p:bgPr>
        <a:noFill/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10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 preserve="1">
  <p:cSld name="Title and Conten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body" idx="1"/>
          </p:nvPr>
        </p:nvSpPr>
        <p:spPr>
          <a:xfrm>
            <a:off x="609600" y="1597913"/>
            <a:ext cx="10972800" cy="45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650" tIns="34325" rIns="68650" bIns="34325" anchor="t" anchorCtr="0">
            <a:noAutofit/>
          </a:bodyPr>
          <a:lstStyle>
            <a:lvl1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200"/>
            </a:lvl1pPr>
            <a:lvl2pPr marL="914400" lvl="1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/>
            </a:lvl2pPr>
            <a:lvl3pPr marL="1371600" lvl="2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/>
            </a:lvl3pPr>
            <a:lvl4pPr marL="1828800" lvl="3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/>
            </a:lvl4pPr>
            <a:lvl5pPr marL="2286000" lvl="4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/>
            </a:lvl5pPr>
            <a:lvl6pPr marL="2743200" lvl="5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/>
            </a:lvl6pPr>
            <a:lvl7pPr marL="3200400" lvl="6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/>
            </a:lvl7pPr>
            <a:lvl8pPr marL="3657600" lvl="7" indent="-298450" algn="l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/>
            </a:lvl8pPr>
            <a:lvl9pPr marL="4114800" lvl="8" indent="-298450" algn="l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80" name="Google Shape;80;p13"/>
          <p:cNvSpPr txBox="1">
            <a:spLocks noGrp="1"/>
          </p:cNvSpPr>
          <p:nvPr>
            <p:ph type="dt" idx="10"/>
          </p:nvPr>
        </p:nvSpPr>
        <p:spPr>
          <a:xfrm>
            <a:off x="609600" y="6309360"/>
            <a:ext cx="2840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650" tIns="34325" rIns="68650" bIns="343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 lang="uk-UA"/>
          </a:p>
        </p:txBody>
      </p:sp>
      <p:sp>
        <p:nvSpPr>
          <p:cNvPr id="81" name="Google Shape;81;p13"/>
          <p:cNvSpPr txBox="1">
            <a:spLocks noGrp="1"/>
          </p:cNvSpPr>
          <p:nvPr>
            <p:ph type="ftr" idx="11"/>
          </p:nvPr>
        </p:nvSpPr>
        <p:spPr>
          <a:xfrm>
            <a:off x="4157472" y="6309360"/>
            <a:ext cx="3864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650" tIns="34325" rIns="68650" bIns="343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r>
              <a:rPr lang="en-US" smtClean="0"/>
              <a:t>2024</a:t>
            </a:r>
            <a:endParaRPr lang="uk-UA"/>
          </a:p>
        </p:txBody>
      </p:sp>
      <p:sp>
        <p:nvSpPr>
          <p:cNvPr id="82" name="Google Shape;82;p1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7850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preserve="1">
  <p:cSld name="Table of Content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ubTitle" idx="1"/>
          </p:nvPr>
        </p:nvSpPr>
        <p:spPr>
          <a:xfrm>
            <a:off x="2221767" y="4078133"/>
            <a:ext cx="236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subTitle" idx="2"/>
          </p:nvPr>
        </p:nvSpPr>
        <p:spPr>
          <a:xfrm>
            <a:off x="2221833" y="4703633"/>
            <a:ext cx="2362000" cy="9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subTitle" idx="3"/>
          </p:nvPr>
        </p:nvSpPr>
        <p:spPr>
          <a:xfrm>
            <a:off x="4915000" y="4078133"/>
            <a:ext cx="236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subTitle" idx="4"/>
          </p:nvPr>
        </p:nvSpPr>
        <p:spPr>
          <a:xfrm>
            <a:off x="4915000" y="4703633"/>
            <a:ext cx="2362000" cy="9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89" name="Google Shape;89;p14"/>
          <p:cNvSpPr txBox="1">
            <a:spLocks noGrp="1"/>
          </p:cNvSpPr>
          <p:nvPr>
            <p:ph type="subTitle" idx="5"/>
          </p:nvPr>
        </p:nvSpPr>
        <p:spPr>
          <a:xfrm>
            <a:off x="7608167" y="4078133"/>
            <a:ext cx="236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subTitle" idx="6"/>
          </p:nvPr>
        </p:nvSpPr>
        <p:spPr>
          <a:xfrm>
            <a:off x="7608233" y="4703633"/>
            <a:ext cx="2362000" cy="95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91" name="Google Shape;91;p14"/>
          <p:cNvSpPr/>
          <p:nvPr/>
        </p:nvSpPr>
        <p:spPr>
          <a:xfrm>
            <a:off x="11776402" y="460426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92" name="Google Shape;92;p14"/>
          <p:cNvSpPr/>
          <p:nvPr/>
        </p:nvSpPr>
        <p:spPr>
          <a:xfrm rot="5400000">
            <a:off x="-223031" y="11892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93" name="Google Shape;93;p14"/>
          <p:cNvSpPr/>
          <p:nvPr/>
        </p:nvSpPr>
        <p:spPr>
          <a:xfrm>
            <a:off x="-839033" y="-34396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 idx="7" hasCustomPrompt="1"/>
          </p:nvPr>
        </p:nvSpPr>
        <p:spPr>
          <a:xfrm>
            <a:off x="2624800" y="2373267"/>
            <a:ext cx="1556000" cy="1556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95" name="Google Shape;95;p14"/>
          <p:cNvSpPr txBox="1">
            <a:spLocks noGrp="1"/>
          </p:cNvSpPr>
          <p:nvPr>
            <p:ph type="title" idx="8" hasCustomPrompt="1"/>
          </p:nvPr>
        </p:nvSpPr>
        <p:spPr>
          <a:xfrm>
            <a:off x="5318000" y="2373367"/>
            <a:ext cx="1556000" cy="1556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96" name="Google Shape;96;p14"/>
          <p:cNvSpPr txBox="1">
            <a:spLocks noGrp="1"/>
          </p:cNvSpPr>
          <p:nvPr>
            <p:ph type="title" idx="9" hasCustomPrompt="1"/>
          </p:nvPr>
        </p:nvSpPr>
        <p:spPr>
          <a:xfrm>
            <a:off x="8011200" y="2373267"/>
            <a:ext cx="1556000" cy="1556000"/>
          </a:xfrm>
          <a:prstGeom prst="rect">
            <a:avLst/>
          </a:prstGeom>
          <a:solidFill>
            <a:schemeClr val="dk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Font typeface="Montserrat"/>
              <a:buNone/>
              <a:defRPr sz="4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210949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>
  <p:cSld name="Quot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3921100" y="4157033"/>
            <a:ext cx="4096800" cy="83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 SemiBold"/>
                <a:ea typeface="Nunito SemiBold"/>
                <a:cs typeface="Nunito SemiBold"/>
                <a:sym typeface="Nunito SemiBold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99" name="Google Shape;99;p15"/>
          <p:cNvSpPr txBox="1">
            <a:spLocks noGrp="1"/>
          </p:cNvSpPr>
          <p:nvPr>
            <p:ph type="subTitle" idx="1"/>
          </p:nvPr>
        </p:nvSpPr>
        <p:spPr>
          <a:xfrm>
            <a:off x="2263800" y="2594600"/>
            <a:ext cx="5754400" cy="13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00" name="Google Shape;100;p15"/>
          <p:cNvSpPr/>
          <p:nvPr/>
        </p:nvSpPr>
        <p:spPr>
          <a:xfrm>
            <a:off x="313702" y="991367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01" name="Google Shape;101;p15"/>
          <p:cNvSpPr/>
          <p:nvPr/>
        </p:nvSpPr>
        <p:spPr>
          <a:xfrm>
            <a:off x="-852800" y="7615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02" name="Google Shape;102;p15"/>
          <p:cNvSpPr/>
          <p:nvPr/>
        </p:nvSpPr>
        <p:spPr>
          <a:xfrm>
            <a:off x="8351402" y="-863000"/>
            <a:ext cx="842977" cy="1854379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03" name="Google Shape;103;p15"/>
          <p:cNvSpPr/>
          <p:nvPr/>
        </p:nvSpPr>
        <p:spPr>
          <a:xfrm>
            <a:off x="2938936" y="6036268"/>
            <a:ext cx="842977" cy="1854379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299039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ullet list" preserve="1">
  <p:cSld name="Title and bullet list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6"/>
          <p:cNvSpPr txBox="1">
            <a:spLocks noGrp="1"/>
          </p:cNvSpPr>
          <p:nvPr>
            <p:ph type="title"/>
          </p:nvPr>
        </p:nvSpPr>
        <p:spPr>
          <a:xfrm>
            <a:off x="960000" y="440432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06" name="Google Shape;106;p16"/>
          <p:cNvSpPr txBox="1">
            <a:spLocks noGrp="1"/>
          </p:cNvSpPr>
          <p:nvPr>
            <p:ph type="body" idx="1"/>
          </p:nvPr>
        </p:nvSpPr>
        <p:spPr>
          <a:xfrm>
            <a:off x="1704833" y="1728764"/>
            <a:ext cx="8479600" cy="444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marL="914400" lvl="1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500"/>
              <a:buChar char="■"/>
              <a:defRPr sz="15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07" name="Google Shape;107;p16"/>
          <p:cNvSpPr/>
          <p:nvPr/>
        </p:nvSpPr>
        <p:spPr>
          <a:xfrm>
            <a:off x="-839033" y="9664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08" name="Google Shape;108;p16"/>
          <p:cNvSpPr/>
          <p:nvPr/>
        </p:nvSpPr>
        <p:spPr>
          <a:xfrm rot="5400000">
            <a:off x="181479" y="7576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09" name="Google Shape;109;p16"/>
          <p:cNvSpPr/>
          <p:nvPr/>
        </p:nvSpPr>
        <p:spPr>
          <a:xfrm rot="5400000">
            <a:off x="10257769" y="30015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0" name="Google Shape;110;p16"/>
          <p:cNvSpPr/>
          <p:nvPr/>
        </p:nvSpPr>
        <p:spPr>
          <a:xfrm>
            <a:off x="11169169" y="13731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77921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ullet list 2" preserve="1">
  <p:cSld name="Title and bullet list 2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7"/>
          <p:cNvSpPr txBox="1">
            <a:spLocks noGrp="1"/>
          </p:cNvSpPr>
          <p:nvPr>
            <p:ph type="title"/>
          </p:nvPr>
        </p:nvSpPr>
        <p:spPr>
          <a:xfrm>
            <a:off x="960000" y="440432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13" name="Google Shape;113;p17"/>
          <p:cNvSpPr txBox="1">
            <a:spLocks noGrp="1"/>
          </p:cNvSpPr>
          <p:nvPr>
            <p:ph type="body" idx="1"/>
          </p:nvPr>
        </p:nvSpPr>
        <p:spPr>
          <a:xfrm>
            <a:off x="1704833" y="1931981"/>
            <a:ext cx="8479600" cy="38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marL="914400" lvl="1" indent="-3238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marL="1371600" lvl="2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3pPr>
            <a:lvl4pPr marL="1828800" lvl="3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4pPr>
            <a:lvl5pPr marL="2286000" lvl="4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5pPr>
            <a:lvl6pPr marL="2743200" lvl="5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■"/>
              <a:defRPr sz="1500"/>
            </a:lvl6pPr>
            <a:lvl7pPr marL="3200400" lvl="6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●"/>
              <a:defRPr sz="1500"/>
            </a:lvl7pPr>
            <a:lvl8pPr marL="3657600" lvl="7" indent="-32385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500"/>
              <a:buChar char="○"/>
              <a:defRPr sz="1500"/>
            </a:lvl8pPr>
            <a:lvl9pPr marL="4114800" lvl="8" indent="-32385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500"/>
              <a:buChar char="■"/>
              <a:defRPr sz="15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14" name="Google Shape;114;p17"/>
          <p:cNvSpPr/>
          <p:nvPr/>
        </p:nvSpPr>
        <p:spPr>
          <a:xfrm>
            <a:off x="-839033" y="9664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5" name="Google Shape;115;p17"/>
          <p:cNvSpPr/>
          <p:nvPr/>
        </p:nvSpPr>
        <p:spPr>
          <a:xfrm rot="5400000">
            <a:off x="181479" y="7576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6" name="Google Shape;116;p17"/>
          <p:cNvSpPr/>
          <p:nvPr/>
        </p:nvSpPr>
        <p:spPr>
          <a:xfrm rot="5400000">
            <a:off x="10257769" y="30015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7" name="Google Shape;117;p17"/>
          <p:cNvSpPr/>
          <p:nvPr/>
        </p:nvSpPr>
        <p:spPr>
          <a:xfrm>
            <a:off x="11169169" y="13731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8" name="Google Shape;118;p17"/>
          <p:cNvSpPr/>
          <p:nvPr/>
        </p:nvSpPr>
        <p:spPr>
          <a:xfrm>
            <a:off x="5047902" y="56264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64733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 preserve="1">
  <p:cSld name="Title and text 5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 txBox="1">
            <a:spLocks noGrp="1"/>
          </p:cNvSpPr>
          <p:nvPr>
            <p:ph type="body" idx="1"/>
          </p:nvPr>
        </p:nvSpPr>
        <p:spPr>
          <a:xfrm>
            <a:off x="2652400" y="2262033"/>
            <a:ext cx="6887200" cy="27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21" name="Google Shape;121;p18"/>
          <p:cNvSpPr/>
          <p:nvPr/>
        </p:nvSpPr>
        <p:spPr>
          <a:xfrm>
            <a:off x="11635669" y="2411768"/>
            <a:ext cx="842977" cy="1854379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22" name="Google Shape;122;p18"/>
          <p:cNvSpPr/>
          <p:nvPr/>
        </p:nvSpPr>
        <p:spPr>
          <a:xfrm>
            <a:off x="8670002" y="6036268"/>
            <a:ext cx="842977" cy="1854379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23" name="Google Shape;123;p18"/>
          <p:cNvSpPr/>
          <p:nvPr/>
        </p:nvSpPr>
        <p:spPr>
          <a:xfrm>
            <a:off x="11163434" y="3268912"/>
            <a:ext cx="1589933" cy="1854367"/>
          </a:xfrm>
          <a:custGeom>
            <a:avLst/>
            <a:gdLst/>
            <a:ahLst/>
            <a:cxnLst/>
            <a:rect l="l" t="t" r="r" b="b"/>
            <a:pathLst>
              <a:path w="47698" h="55631" extrusionOk="0">
                <a:moveTo>
                  <a:pt x="46876" y="774"/>
                </a:moveTo>
                <a:lnTo>
                  <a:pt x="46876" y="54809"/>
                </a:lnTo>
                <a:lnTo>
                  <a:pt x="774" y="54809"/>
                </a:lnTo>
                <a:lnTo>
                  <a:pt x="774" y="774"/>
                </a:lnTo>
                <a:close/>
                <a:moveTo>
                  <a:pt x="0" y="0"/>
                </a:moveTo>
                <a:lnTo>
                  <a:pt x="0" y="55631"/>
                </a:lnTo>
                <a:lnTo>
                  <a:pt x="47698" y="55631"/>
                </a:lnTo>
                <a:lnTo>
                  <a:pt x="47698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24" name="Google Shape;124;p18"/>
          <p:cNvSpPr/>
          <p:nvPr/>
        </p:nvSpPr>
        <p:spPr>
          <a:xfrm>
            <a:off x="-850066" y="41170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1844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3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2024</a:t>
            </a:r>
            <a:endParaRPr lang="uk-UA"/>
          </a:p>
        </p:txBody>
      </p:sp>
      <p:sp>
        <p:nvSpPr>
          <p:cNvPr id="4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28182F-2FEC-42A9-A172-CC9D43E6726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5551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preserve="1">
  <p:cSld name="Title and three columns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28" name="Google Shape;128;p19"/>
          <p:cNvSpPr txBox="1">
            <a:spLocks noGrp="1"/>
          </p:cNvSpPr>
          <p:nvPr>
            <p:ph type="subTitle" idx="1"/>
          </p:nvPr>
        </p:nvSpPr>
        <p:spPr>
          <a:xfrm>
            <a:off x="1412200" y="348630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29" name="Google Shape;129;p19"/>
          <p:cNvSpPr txBox="1">
            <a:spLocks noGrp="1"/>
          </p:cNvSpPr>
          <p:nvPr>
            <p:ph type="subTitle" idx="2"/>
          </p:nvPr>
        </p:nvSpPr>
        <p:spPr>
          <a:xfrm>
            <a:off x="1412200" y="4029300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30" name="Google Shape;130;p19"/>
          <p:cNvSpPr txBox="1">
            <a:spLocks noGrp="1"/>
          </p:cNvSpPr>
          <p:nvPr>
            <p:ph type="subTitle" idx="3"/>
          </p:nvPr>
        </p:nvSpPr>
        <p:spPr>
          <a:xfrm>
            <a:off x="4663400" y="348630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31" name="Google Shape;131;p19"/>
          <p:cNvSpPr txBox="1">
            <a:spLocks noGrp="1"/>
          </p:cNvSpPr>
          <p:nvPr>
            <p:ph type="subTitle" idx="4"/>
          </p:nvPr>
        </p:nvSpPr>
        <p:spPr>
          <a:xfrm>
            <a:off x="4663400" y="4029300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32" name="Google Shape;132;p19"/>
          <p:cNvSpPr/>
          <p:nvPr/>
        </p:nvSpPr>
        <p:spPr>
          <a:xfrm>
            <a:off x="11403435" y="40293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33" name="Google Shape;133;p19"/>
          <p:cNvSpPr/>
          <p:nvPr/>
        </p:nvSpPr>
        <p:spPr>
          <a:xfrm rot="10800000" flipH="1">
            <a:off x="-902133" y="19745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34" name="Google Shape;134;p19"/>
          <p:cNvSpPr/>
          <p:nvPr/>
        </p:nvSpPr>
        <p:spPr>
          <a:xfrm>
            <a:off x="5203153" y="65675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35" name="Google Shape;135;p19"/>
          <p:cNvSpPr/>
          <p:nvPr/>
        </p:nvSpPr>
        <p:spPr>
          <a:xfrm rot="5400000" flipH="1">
            <a:off x="118377" y="3350894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36" name="Google Shape;136;p19"/>
          <p:cNvSpPr txBox="1">
            <a:spLocks noGrp="1"/>
          </p:cNvSpPr>
          <p:nvPr>
            <p:ph type="subTitle" idx="5"/>
          </p:nvPr>
        </p:nvSpPr>
        <p:spPr>
          <a:xfrm>
            <a:off x="7914600" y="3470861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37" name="Google Shape;137;p19"/>
          <p:cNvSpPr txBox="1">
            <a:spLocks noGrp="1"/>
          </p:cNvSpPr>
          <p:nvPr>
            <p:ph type="subTitle" idx="6"/>
          </p:nvPr>
        </p:nvSpPr>
        <p:spPr>
          <a:xfrm>
            <a:off x="7914600" y="4013861"/>
            <a:ext cx="2865200" cy="12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4053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preserve="1">
  <p:cSld name="Title and 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0"/>
          <p:cNvSpPr txBox="1">
            <a:spLocks noGrp="1"/>
          </p:cNvSpPr>
          <p:nvPr>
            <p:ph type="title"/>
          </p:nvPr>
        </p:nvSpPr>
        <p:spPr>
          <a:xfrm>
            <a:off x="6240967" y="1983451"/>
            <a:ext cx="4838400" cy="19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40" name="Google Shape;140;p20"/>
          <p:cNvSpPr txBox="1">
            <a:spLocks noGrp="1"/>
          </p:cNvSpPr>
          <p:nvPr>
            <p:ph type="body" idx="1"/>
          </p:nvPr>
        </p:nvSpPr>
        <p:spPr>
          <a:xfrm>
            <a:off x="6240967" y="4150951"/>
            <a:ext cx="4135600" cy="9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41" name="Google Shape;141;p20"/>
          <p:cNvSpPr/>
          <p:nvPr/>
        </p:nvSpPr>
        <p:spPr>
          <a:xfrm rot="5400000">
            <a:off x="7015086" y="316852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42" name="Google Shape;142;p20"/>
          <p:cNvSpPr/>
          <p:nvPr/>
        </p:nvSpPr>
        <p:spPr>
          <a:xfrm rot="5400000">
            <a:off x="6373991" y="-97362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43" name="Google Shape;143;p20"/>
          <p:cNvSpPr/>
          <p:nvPr/>
        </p:nvSpPr>
        <p:spPr>
          <a:xfrm>
            <a:off x="10945703" y="5415868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00412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 preserve="1">
  <p:cSld name="Title only 3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1"/>
          <p:cNvSpPr txBox="1">
            <a:spLocks noGrp="1"/>
          </p:cNvSpPr>
          <p:nvPr>
            <p:ph type="subTitle" idx="1"/>
          </p:nvPr>
        </p:nvSpPr>
        <p:spPr>
          <a:xfrm>
            <a:off x="7486400" y="4114033"/>
            <a:ext cx="4290000" cy="15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46" name="Google Shape;146;p2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47" name="Google Shape;147;p21"/>
          <p:cNvSpPr/>
          <p:nvPr/>
        </p:nvSpPr>
        <p:spPr>
          <a:xfrm rot="10800000" flipH="1">
            <a:off x="5301019" y="650741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48" name="Google Shape;148;p21"/>
          <p:cNvSpPr/>
          <p:nvPr/>
        </p:nvSpPr>
        <p:spPr>
          <a:xfrm rot="5400000" flipH="1">
            <a:off x="-137723" y="22112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49" name="Google Shape;149;p21"/>
          <p:cNvSpPr/>
          <p:nvPr/>
        </p:nvSpPr>
        <p:spPr>
          <a:xfrm>
            <a:off x="11406069" y="961868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57164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 preserve="1">
  <p:cSld name="Title only 2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52" name="Google Shape;152;p22"/>
          <p:cNvSpPr/>
          <p:nvPr/>
        </p:nvSpPr>
        <p:spPr>
          <a:xfrm flipH="1">
            <a:off x="243544" y="17384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53" name="Google Shape;153;p22"/>
          <p:cNvSpPr/>
          <p:nvPr/>
        </p:nvSpPr>
        <p:spPr>
          <a:xfrm rot="10800000" flipH="1">
            <a:off x="-1022900" y="20599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54" name="Google Shape;154;p22"/>
          <p:cNvSpPr/>
          <p:nvPr/>
        </p:nvSpPr>
        <p:spPr>
          <a:xfrm>
            <a:off x="11532235" y="51647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256814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 preserve="1">
  <p:cSld name="Title only 6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57" name="Google Shape;157;p23"/>
          <p:cNvSpPr/>
          <p:nvPr/>
        </p:nvSpPr>
        <p:spPr>
          <a:xfrm rot="5400000">
            <a:off x="129652" y="4431652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58" name="Google Shape;158;p23"/>
          <p:cNvSpPr/>
          <p:nvPr/>
        </p:nvSpPr>
        <p:spPr>
          <a:xfrm rot="5400000">
            <a:off x="-1307410" y="463624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59" name="Google Shape;159;p23"/>
          <p:cNvSpPr/>
          <p:nvPr/>
        </p:nvSpPr>
        <p:spPr>
          <a:xfrm>
            <a:off x="10945703" y="5415868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0" name="Google Shape;160;p23"/>
          <p:cNvSpPr/>
          <p:nvPr/>
        </p:nvSpPr>
        <p:spPr>
          <a:xfrm rot="5400000">
            <a:off x="11854558" y="422217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90258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 preserve="1">
  <p:cSld name="Title only 4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63" name="Google Shape;163;p24"/>
          <p:cNvSpPr/>
          <p:nvPr/>
        </p:nvSpPr>
        <p:spPr>
          <a:xfrm rot="5400000" flipH="1">
            <a:off x="345012" y="55487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4" name="Google Shape;164;p24"/>
          <p:cNvSpPr/>
          <p:nvPr/>
        </p:nvSpPr>
        <p:spPr>
          <a:xfrm rot="10800000" flipH="1">
            <a:off x="11671969" y="6897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5" name="Google Shape;165;p24"/>
          <p:cNvSpPr/>
          <p:nvPr/>
        </p:nvSpPr>
        <p:spPr>
          <a:xfrm rot="10800000" flipH="1">
            <a:off x="-696266" y="58675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38008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 preserve="1">
  <p:cSld name="Title only 5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68" name="Google Shape;168;p25"/>
          <p:cNvSpPr/>
          <p:nvPr/>
        </p:nvSpPr>
        <p:spPr>
          <a:xfrm>
            <a:off x="10917535" y="63952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69" name="Google Shape;169;p25"/>
          <p:cNvSpPr/>
          <p:nvPr/>
        </p:nvSpPr>
        <p:spPr>
          <a:xfrm>
            <a:off x="-11490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70" name="Google Shape;170;p25"/>
          <p:cNvSpPr/>
          <p:nvPr/>
        </p:nvSpPr>
        <p:spPr>
          <a:xfrm>
            <a:off x="687818" y="-787767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71" name="Google Shape;171;p25"/>
          <p:cNvSpPr/>
          <p:nvPr/>
        </p:nvSpPr>
        <p:spPr>
          <a:xfrm rot="5400000">
            <a:off x="11681245" y="27009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00932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big numbers" preserve="1">
  <p:cSld name="Three big numbers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6"/>
          <p:cNvSpPr txBox="1">
            <a:spLocks noGrp="1"/>
          </p:cNvSpPr>
          <p:nvPr>
            <p:ph type="title" hasCustomPrompt="1"/>
          </p:nvPr>
        </p:nvSpPr>
        <p:spPr>
          <a:xfrm>
            <a:off x="1657167" y="1454867"/>
            <a:ext cx="8877600" cy="76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4" name="Google Shape;174;p26"/>
          <p:cNvSpPr txBox="1">
            <a:spLocks noGrp="1"/>
          </p:cNvSpPr>
          <p:nvPr>
            <p:ph type="subTitle" idx="1"/>
          </p:nvPr>
        </p:nvSpPr>
        <p:spPr>
          <a:xfrm>
            <a:off x="1657219" y="2200799"/>
            <a:ext cx="8877600" cy="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75" name="Google Shape;175;p26"/>
          <p:cNvSpPr txBox="1">
            <a:spLocks noGrp="1"/>
          </p:cNvSpPr>
          <p:nvPr>
            <p:ph type="title" idx="2" hasCustomPrompt="1"/>
          </p:nvPr>
        </p:nvSpPr>
        <p:spPr>
          <a:xfrm>
            <a:off x="1657167" y="2895263"/>
            <a:ext cx="8877600" cy="76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6" name="Google Shape;176;p26"/>
          <p:cNvSpPr txBox="1">
            <a:spLocks noGrp="1"/>
          </p:cNvSpPr>
          <p:nvPr>
            <p:ph type="subTitle" idx="3"/>
          </p:nvPr>
        </p:nvSpPr>
        <p:spPr>
          <a:xfrm>
            <a:off x="1657219" y="3641195"/>
            <a:ext cx="8877600" cy="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77" name="Google Shape;177;p26"/>
          <p:cNvSpPr txBox="1">
            <a:spLocks noGrp="1"/>
          </p:cNvSpPr>
          <p:nvPr>
            <p:ph type="title" idx="4" hasCustomPrompt="1"/>
          </p:nvPr>
        </p:nvSpPr>
        <p:spPr>
          <a:xfrm>
            <a:off x="1657167" y="4327005"/>
            <a:ext cx="8877600" cy="76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8" name="Google Shape;178;p26"/>
          <p:cNvSpPr txBox="1">
            <a:spLocks noGrp="1"/>
          </p:cNvSpPr>
          <p:nvPr>
            <p:ph type="subTitle" idx="5"/>
          </p:nvPr>
        </p:nvSpPr>
        <p:spPr>
          <a:xfrm>
            <a:off x="1657219" y="5080335"/>
            <a:ext cx="8877600" cy="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79" name="Google Shape;179;p26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80" name="Google Shape;180;p26"/>
          <p:cNvSpPr/>
          <p:nvPr/>
        </p:nvSpPr>
        <p:spPr>
          <a:xfrm>
            <a:off x="-9021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81" name="Google Shape;181;p26"/>
          <p:cNvSpPr/>
          <p:nvPr/>
        </p:nvSpPr>
        <p:spPr>
          <a:xfrm>
            <a:off x="-1370049" y="41002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82" name="Google Shape;182;p26"/>
          <p:cNvSpPr/>
          <p:nvPr/>
        </p:nvSpPr>
        <p:spPr>
          <a:xfrm rot="5400000">
            <a:off x="10950112" y="2362173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7036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 preserve="1">
  <p:cSld name="Title and three columns 2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7"/>
          <p:cNvSpPr txBox="1">
            <a:spLocks noGrp="1"/>
          </p:cNvSpPr>
          <p:nvPr>
            <p:ph type="title" hasCustomPrompt="1"/>
          </p:nvPr>
        </p:nvSpPr>
        <p:spPr>
          <a:xfrm>
            <a:off x="5466633" y="3659867"/>
            <a:ext cx="1224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4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r>
              <a:t>xx%</a:t>
            </a:r>
          </a:p>
        </p:txBody>
      </p:sp>
      <p:sp>
        <p:nvSpPr>
          <p:cNvPr id="185" name="Google Shape;185;p27"/>
          <p:cNvSpPr txBox="1">
            <a:spLocks noGrp="1"/>
          </p:cNvSpPr>
          <p:nvPr>
            <p:ph type="title" idx="2" hasCustomPrompt="1"/>
          </p:nvPr>
        </p:nvSpPr>
        <p:spPr>
          <a:xfrm>
            <a:off x="8464533" y="3659867"/>
            <a:ext cx="1224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4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r>
              <a:t>xx%</a:t>
            </a:r>
          </a:p>
        </p:txBody>
      </p:sp>
      <p:sp>
        <p:nvSpPr>
          <p:cNvPr id="186" name="Google Shape;186;p27"/>
          <p:cNvSpPr txBox="1">
            <a:spLocks noGrp="1"/>
          </p:cNvSpPr>
          <p:nvPr>
            <p:ph type="title" idx="3" hasCustomPrompt="1"/>
          </p:nvPr>
        </p:nvSpPr>
        <p:spPr>
          <a:xfrm>
            <a:off x="2468733" y="3659867"/>
            <a:ext cx="1224000" cy="6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400" b="1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r>
              <a:t>xx%</a:t>
            </a:r>
          </a:p>
        </p:txBody>
      </p:sp>
      <p:sp>
        <p:nvSpPr>
          <p:cNvPr id="187" name="Google Shape;187;p27"/>
          <p:cNvSpPr txBox="1">
            <a:spLocks noGrp="1"/>
          </p:cNvSpPr>
          <p:nvPr>
            <p:ph type="title" idx="4"/>
          </p:nvPr>
        </p:nvSpPr>
        <p:spPr>
          <a:xfrm>
            <a:off x="1432200" y="440429"/>
            <a:ext cx="93276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88" name="Google Shape;188;p27"/>
          <p:cNvSpPr txBox="1">
            <a:spLocks noGrp="1"/>
          </p:cNvSpPr>
          <p:nvPr>
            <p:ph type="subTitle" idx="1"/>
          </p:nvPr>
        </p:nvSpPr>
        <p:spPr>
          <a:xfrm>
            <a:off x="1933133" y="4836729"/>
            <a:ext cx="2295200" cy="8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89" name="Google Shape;189;p27"/>
          <p:cNvSpPr txBox="1">
            <a:spLocks noGrp="1"/>
          </p:cNvSpPr>
          <p:nvPr>
            <p:ph type="subTitle" idx="5"/>
          </p:nvPr>
        </p:nvSpPr>
        <p:spPr>
          <a:xfrm>
            <a:off x="4931033" y="4836729"/>
            <a:ext cx="2295200" cy="8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0" name="Google Shape;190;p27"/>
          <p:cNvSpPr txBox="1">
            <a:spLocks noGrp="1"/>
          </p:cNvSpPr>
          <p:nvPr>
            <p:ph type="subTitle" idx="6"/>
          </p:nvPr>
        </p:nvSpPr>
        <p:spPr>
          <a:xfrm>
            <a:off x="7928933" y="4836729"/>
            <a:ext cx="2295200" cy="8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1" name="Google Shape;191;p27"/>
          <p:cNvSpPr/>
          <p:nvPr/>
        </p:nvSpPr>
        <p:spPr>
          <a:xfrm>
            <a:off x="0" y="5535669"/>
            <a:ext cx="688277" cy="212000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92" name="Google Shape;192;p27"/>
          <p:cNvSpPr/>
          <p:nvPr/>
        </p:nvSpPr>
        <p:spPr>
          <a:xfrm rot="5400000" flipH="1">
            <a:off x="10995779" y="51914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93" name="Google Shape;193;p27"/>
          <p:cNvSpPr/>
          <p:nvPr/>
        </p:nvSpPr>
        <p:spPr>
          <a:xfrm rot="10800000" flipH="1">
            <a:off x="11503935" y="54220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94" name="Google Shape;194;p27"/>
          <p:cNvSpPr txBox="1">
            <a:spLocks noGrp="1"/>
          </p:cNvSpPr>
          <p:nvPr>
            <p:ph type="subTitle" idx="7"/>
          </p:nvPr>
        </p:nvSpPr>
        <p:spPr>
          <a:xfrm>
            <a:off x="1648133" y="429138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5" name="Google Shape;195;p27"/>
          <p:cNvSpPr txBox="1">
            <a:spLocks noGrp="1"/>
          </p:cNvSpPr>
          <p:nvPr>
            <p:ph type="subTitle" idx="8"/>
          </p:nvPr>
        </p:nvSpPr>
        <p:spPr>
          <a:xfrm>
            <a:off x="4646033" y="429138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196" name="Google Shape;196;p27"/>
          <p:cNvSpPr txBox="1">
            <a:spLocks noGrp="1"/>
          </p:cNvSpPr>
          <p:nvPr>
            <p:ph type="subTitle" idx="9"/>
          </p:nvPr>
        </p:nvSpPr>
        <p:spPr>
          <a:xfrm>
            <a:off x="7643933" y="4291380"/>
            <a:ext cx="28652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Nunito Extra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800"/>
              <a:buFont typeface="Nunito"/>
              <a:buNone/>
              <a:defRPr sz="1800" b="1"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4908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 preserve="1">
  <p:cSld name="Title and four columns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8"/>
          <p:cNvSpPr txBox="1">
            <a:spLocks noGrp="1"/>
          </p:cNvSpPr>
          <p:nvPr>
            <p:ph type="title"/>
          </p:nvPr>
        </p:nvSpPr>
        <p:spPr>
          <a:xfrm>
            <a:off x="960000" y="592996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199" name="Google Shape;199;p28"/>
          <p:cNvSpPr txBox="1">
            <a:spLocks noGrp="1"/>
          </p:cNvSpPr>
          <p:nvPr>
            <p:ph type="subTitle" idx="1"/>
          </p:nvPr>
        </p:nvSpPr>
        <p:spPr>
          <a:xfrm>
            <a:off x="3353267" y="2093825"/>
            <a:ext cx="18124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0" name="Google Shape;200;p28"/>
          <p:cNvSpPr txBox="1">
            <a:spLocks noGrp="1"/>
          </p:cNvSpPr>
          <p:nvPr>
            <p:ph type="subTitle" idx="2"/>
          </p:nvPr>
        </p:nvSpPr>
        <p:spPr>
          <a:xfrm>
            <a:off x="7951267" y="2095992"/>
            <a:ext cx="18124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1" name="Google Shape;201;p28"/>
          <p:cNvSpPr txBox="1">
            <a:spLocks noGrp="1"/>
          </p:cNvSpPr>
          <p:nvPr>
            <p:ph type="subTitle" idx="3"/>
          </p:nvPr>
        </p:nvSpPr>
        <p:spPr>
          <a:xfrm>
            <a:off x="3353267" y="4567959"/>
            <a:ext cx="18124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2" name="Google Shape;202;p28"/>
          <p:cNvSpPr txBox="1">
            <a:spLocks noGrp="1"/>
          </p:cNvSpPr>
          <p:nvPr>
            <p:ph type="subTitle" idx="4"/>
          </p:nvPr>
        </p:nvSpPr>
        <p:spPr>
          <a:xfrm>
            <a:off x="7951267" y="4567959"/>
            <a:ext cx="18124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3" name="Google Shape;203;p28"/>
          <p:cNvSpPr txBox="1">
            <a:spLocks noGrp="1"/>
          </p:cNvSpPr>
          <p:nvPr>
            <p:ph type="subTitle" idx="5"/>
          </p:nvPr>
        </p:nvSpPr>
        <p:spPr>
          <a:xfrm>
            <a:off x="3353267" y="2640423"/>
            <a:ext cx="21992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4" name="Google Shape;204;p28"/>
          <p:cNvSpPr txBox="1">
            <a:spLocks noGrp="1"/>
          </p:cNvSpPr>
          <p:nvPr>
            <p:ph type="subTitle" idx="6"/>
          </p:nvPr>
        </p:nvSpPr>
        <p:spPr>
          <a:xfrm>
            <a:off x="7951267" y="2640423"/>
            <a:ext cx="21992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5" name="Google Shape;205;p28"/>
          <p:cNvSpPr txBox="1">
            <a:spLocks noGrp="1"/>
          </p:cNvSpPr>
          <p:nvPr>
            <p:ph type="subTitle" idx="7"/>
          </p:nvPr>
        </p:nvSpPr>
        <p:spPr>
          <a:xfrm>
            <a:off x="3353267" y="5111792"/>
            <a:ext cx="25212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6" name="Google Shape;206;p28"/>
          <p:cNvSpPr txBox="1">
            <a:spLocks noGrp="1"/>
          </p:cNvSpPr>
          <p:nvPr>
            <p:ph type="subTitle" idx="8"/>
          </p:nvPr>
        </p:nvSpPr>
        <p:spPr>
          <a:xfrm>
            <a:off x="7951267" y="5111792"/>
            <a:ext cx="22924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07" name="Google Shape;207;p28"/>
          <p:cNvSpPr/>
          <p:nvPr/>
        </p:nvSpPr>
        <p:spPr>
          <a:xfrm>
            <a:off x="11536800" y="-13715"/>
            <a:ext cx="688277" cy="212000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08" name="Google Shape;208;p28"/>
          <p:cNvSpPr/>
          <p:nvPr/>
        </p:nvSpPr>
        <p:spPr>
          <a:xfrm rot="5400000" flipH="1">
            <a:off x="-137723" y="14401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09" name="Google Shape;209;p28"/>
          <p:cNvSpPr/>
          <p:nvPr/>
        </p:nvSpPr>
        <p:spPr>
          <a:xfrm rot="10800000" flipH="1">
            <a:off x="11503935" y="54220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10" name="Google Shape;210;p28"/>
          <p:cNvSpPr/>
          <p:nvPr/>
        </p:nvSpPr>
        <p:spPr>
          <a:xfrm rot="10800000" flipH="1">
            <a:off x="-1306500" y="8563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258185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2024</a:t>
            </a:r>
            <a:endParaRPr lang="uk-UA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28182F-2FEC-42A9-A172-CC9D43E6726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5196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 preserve="1">
  <p:cSld name="Title and two columns 2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9"/>
          <p:cNvSpPr txBox="1">
            <a:spLocks noGrp="1"/>
          </p:cNvSpPr>
          <p:nvPr>
            <p:ph type="title"/>
          </p:nvPr>
        </p:nvSpPr>
        <p:spPr>
          <a:xfrm>
            <a:off x="960000" y="439200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13" name="Google Shape;213;p29"/>
          <p:cNvSpPr txBox="1">
            <a:spLocks noGrp="1"/>
          </p:cNvSpPr>
          <p:nvPr>
            <p:ph type="subTitle" idx="1"/>
          </p:nvPr>
        </p:nvSpPr>
        <p:spPr>
          <a:xfrm>
            <a:off x="2197579" y="5257901"/>
            <a:ext cx="3498400" cy="6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14" name="Google Shape;214;p29"/>
          <p:cNvSpPr txBox="1">
            <a:spLocks noGrp="1"/>
          </p:cNvSpPr>
          <p:nvPr>
            <p:ph type="subTitle" idx="2"/>
          </p:nvPr>
        </p:nvSpPr>
        <p:spPr>
          <a:xfrm>
            <a:off x="6496016" y="5257900"/>
            <a:ext cx="3498400" cy="66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15" name="Google Shape;215;p29"/>
          <p:cNvSpPr txBox="1">
            <a:spLocks noGrp="1"/>
          </p:cNvSpPr>
          <p:nvPr>
            <p:ph type="subTitle" idx="3"/>
          </p:nvPr>
        </p:nvSpPr>
        <p:spPr>
          <a:xfrm>
            <a:off x="2197579" y="4049933"/>
            <a:ext cx="3498400" cy="12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16" name="Google Shape;216;p29"/>
          <p:cNvSpPr txBox="1">
            <a:spLocks noGrp="1"/>
          </p:cNvSpPr>
          <p:nvPr>
            <p:ph type="subTitle" idx="4"/>
          </p:nvPr>
        </p:nvSpPr>
        <p:spPr>
          <a:xfrm>
            <a:off x="6496016" y="4049933"/>
            <a:ext cx="3498400" cy="120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17" name="Google Shape;217;p29"/>
          <p:cNvSpPr/>
          <p:nvPr/>
        </p:nvSpPr>
        <p:spPr>
          <a:xfrm rot="10800000" flipH="1">
            <a:off x="-1106000" y="-63338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18" name="Google Shape;218;p29"/>
          <p:cNvSpPr/>
          <p:nvPr/>
        </p:nvSpPr>
        <p:spPr>
          <a:xfrm flipH="1">
            <a:off x="127344" y="8819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19" name="Google Shape;219;p29"/>
          <p:cNvSpPr/>
          <p:nvPr/>
        </p:nvSpPr>
        <p:spPr>
          <a:xfrm rot="10800000" flipH="1">
            <a:off x="-1022900" y="61491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20" name="Google Shape;220;p29"/>
          <p:cNvSpPr/>
          <p:nvPr/>
        </p:nvSpPr>
        <p:spPr>
          <a:xfrm>
            <a:off x="11532235" y="1592968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273383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 preserve="1">
  <p:cSld name="Title and four columns 2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0"/>
          <p:cNvSpPr txBox="1">
            <a:spLocks noGrp="1"/>
          </p:cNvSpPr>
          <p:nvPr>
            <p:ph type="title"/>
          </p:nvPr>
        </p:nvSpPr>
        <p:spPr>
          <a:xfrm>
            <a:off x="960000" y="439360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23" name="Google Shape;223;p30"/>
          <p:cNvSpPr txBox="1">
            <a:spLocks noGrp="1"/>
          </p:cNvSpPr>
          <p:nvPr>
            <p:ph type="subTitle" idx="1"/>
          </p:nvPr>
        </p:nvSpPr>
        <p:spPr>
          <a:xfrm>
            <a:off x="2042900" y="2148135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4" name="Google Shape;224;p30"/>
          <p:cNvSpPr txBox="1">
            <a:spLocks noGrp="1"/>
          </p:cNvSpPr>
          <p:nvPr>
            <p:ph type="subTitle" idx="2"/>
          </p:nvPr>
        </p:nvSpPr>
        <p:spPr>
          <a:xfrm>
            <a:off x="7983600" y="2148124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5" name="Google Shape;225;p30"/>
          <p:cNvSpPr txBox="1">
            <a:spLocks noGrp="1"/>
          </p:cNvSpPr>
          <p:nvPr>
            <p:ph type="subTitle" idx="3"/>
          </p:nvPr>
        </p:nvSpPr>
        <p:spPr>
          <a:xfrm>
            <a:off x="2042900" y="4190263"/>
            <a:ext cx="2295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6" name="Google Shape;226;p30"/>
          <p:cNvSpPr txBox="1">
            <a:spLocks noGrp="1"/>
          </p:cNvSpPr>
          <p:nvPr>
            <p:ph type="subTitle" idx="4"/>
          </p:nvPr>
        </p:nvSpPr>
        <p:spPr>
          <a:xfrm>
            <a:off x="7983600" y="4187596"/>
            <a:ext cx="2295200" cy="57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Font typeface="Montserrat"/>
              <a:buNone/>
              <a:defRPr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7" name="Google Shape;227;p30"/>
          <p:cNvSpPr txBox="1">
            <a:spLocks noGrp="1"/>
          </p:cNvSpPr>
          <p:nvPr>
            <p:ph type="subTitle" idx="5"/>
          </p:nvPr>
        </p:nvSpPr>
        <p:spPr>
          <a:xfrm>
            <a:off x="2042900" y="4749667"/>
            <a:ext cx="22952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8" name="Google Shape;228;p30"/>
          <p:cNvSpPr txBox="1">
            <a:spLocks noGrp="1"/>
          </p:cNvSpPr>
          <p:nvPr>
            <p:ph type="subTitle" idx="6"/>
          </p:nvPr>
        </p:nvSpPr>
        <p:spPr>
          <a:xfrm>
            <a:off x="7983600" y="4747000"/>
            <a:ext cx="22952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29" name="Google Shape;229;p30"/>
          <p:cNvSpPr txBox="1">
            <a:spLocks noGrp="1"/>
          </p:cNvSpPr>
          <p:nvPr>
            <p:ph type="subTitle" idx="7"/>
          </p:nvPr>
        </p:nvSpPr>
        <p:spPr>
          <a:xfrm>
            <a:off x="2042900" y="2675600"/>
            <a:ext cx="22952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30" name="Google Shape;230;p30"/>
          <p:cNvSpPr txBox="1">
            <a:spLocks noGrp="1"/>
          </p:cNvSpPr>
          <p:nvPr>
            <p:ph type="subTitle" idx="8"/>
          </p:nvPr>
        </p:nvSpPr>
        <p:spPr>
          <a:xfrm>
            <a:off x="7983600" y="2672933"/>
            <a:ext cx="2240400" cy="7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31" name="Google Shape;231;p30"/>
          <p:cNvSpPr/>
          <p:nvPr/>
        </p:nvSpPr>
        <p:spPr>
          <a:xfrm rot="10800000" flipH="1">
            <a:off x="-901449" y="50517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32" name="Google Shape;232;p30"/>
          <p:cNvSpPr/>
          <p:nvPr/>
        </p:nvSpPr>
        <p:spPr>
          <a:xfrm rot="5400000" flipH="1">
            <a:off x="11365745" y="5960195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33" name="Google Shape;233;p30"/>
          <p:cNvSpPr/>
          <p:nvPr/>
        </p:nvSpPr>
        <p:spPr>
          <a:xfrm>
            <a:off x="688535" y="-616767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34" name="Google Shape;234;p30"/>
          <p:cNvSpPr txBox="1">
            <a:spLocks noGrp="1"/>
          </p:cNvSpPr>
          <p:nvPr>
            <p:ph type="title" idx="9" hasCustomPrompt="1"/>
          </p:nvPr>
        </p:nvSpPr>
        <p:spPr>
          <a:xfrm>
            <a:off x="4349633" y="2419081"/>
            <a:ext cx="1590000" cy="8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5" name="Google Shape;235;p30"/>
          <p:cNvSpPr txBox="1">
            <a:spLocks noGrp="1"/>
          </p:cNvSpPr>
          <p:nvPr>
            <p:ph type="title" idx="13" hasCustomPrompt="1"/>
          </p:nvPr>
        </p:nvSpPr>
        <p:spPr>
          <a:xfrm>
            <a:off x="6424133" y="2419081"/>
            <a:ext cx="1590000" cy="8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6" name="Google Shape;236;p30"/>
          <p:cNvSpPr txBox="1">
            <a:spLocks noGrp="1"/>
          </p:cNvSpPr>
          <p:nvPr>
            <p:ph type="title" idx="14" hasCustomPrompt="1"/>
          </p:nvPr>
        </p:nvSpPr>
        <p:spPr>
          <a:xfrm>
            <a:off x="4349633" y="4507584"/>
            <a:ext cx="1590000" cy="8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37" name="Google Shape;237;p30"/>
          <p:cNvSpPr txBox="1">
            <a:spLocks noGrp="1"/>
          </p:cNvSpPr>
          <p:nvPr>
            <p:ph type="title" idx="15" hasCustomPrompt="1"/>
          </p:nvPr>
        </p:nvSpPr>
        <p:spPr>
          <a:xfrm>
            <a:off x="6424133" y="4507584"/>
            <a:ext cx="1590000" cy="80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8471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 preserve="1">
  <p:cSld name="Section header 2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1"/>
          <p:cNvSpPr txBox="1">
            <a:spLocks noGrp="1"/>
          </p:cNvSpPr>
          <p:nvPr>
            <p:ph type="title" hasCustomPrompt="1"/>
          </p:nvPr>
        </p:nvSpPr>
        <p:spPr>
          <a:xfrm>
            <a:off x="7179975" y="1938887"/>
            <a:ext cx="1691600" cy="125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900"/>
              <a:buNone/>
              <a:defRPr sz="47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>
            <a:r>
              <a:t>xx%</a:t>
            </a:r>
          </a:p>
        </p:txBody>
      </p:sp>
      <p:sp>
        <p:nvSpPr>
          <p:cNvPr id="240" name="Google Shape;240;p31"/>
          <p:cNvSpPr txBox="1">
            <a:spLocks noGrp="1"/>
          </p:cNvSpPr>
          <p:nvPr>
            <p:ph type="title" idx="2"/>
          </p:nvPr>
        </p:nvSpPr>
        <p:spPr>
          <a:xfrm>
            <a:off x="7179975" y="2986491"/>
            <a:ext cx="3914400" cy="114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4700" b="1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41" name="Google Shape;241;p31"/>
          <p:cNvSpPr txBox="1">
            <a:spLocks noGrp="1"/>
          </p:cNvSpPr>
          <p:nvPr>
            <p:ph type="subTitle" idx="1"/>
          </p:nvPr>
        </p:nvSpPr>
        <p:spPr>
          <a:xfrm>
            <a:off x="7179967" y="4274995"/>
            <a:ext cx="3914400" cy="108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42" name="Google Shape;242;p31"/>
          <p:cNvSpPr/>
          <p:nvPr/>
        </p:nvSpPr>
        <p:spPr>
          <a:xfrm rot="10800000" flipH="1">
            <a:off x="4346671" y="745279"/>
            <a:ext cx="1516124" cy="114086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43" name="Google Shape;243;p31"/>
          <p:cNvSpPr/>
          <p:nvPr/>
        </p:nvSpPr>
        <p:spPr>
          <a:xfrm rot="10800000" flipH="1">
            <a:off x="11036469" y="971448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44" name="Google Shape;244;p31"/>
          <p:cNvSpPr/>
          <p:nvPr/>
        </p:nvSpPr>
        <p:spPr>
          <a:xfrm rot="5400000" flipH="1">
            <a:off x="7964286" y="5861765"/>
            <a:ext cx="842977" cy="861100"/>
          </a:xfrm>
          <a:custGeom>
            <a:avLst/>
            <a:gdLst/>
            <a:ahLst/>
            <a:cxnLst/>
            <a:rect l="l" t="t" r="r" b="b"/>
            <a:pathLst>
              <a:path w="66903" h="25833" extrusionOk="0">
                <a:moveTo>
                  <a:pt x="1" y="1"/>
                </a:moveTo>
                <a:lnTo>
                  <a:pt x="1" y="25833"/>
                </a:lnTo>
                <a:lnTo>
                  <a:pt x="66903" y="25833"/>
                </a:lnTo>
                <a:lnTo>
                  <a:pt x="66903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45" name="Google Shape;245;p31"/>
          <p:cNvSpPr/>
          <p:nvPr/>
        </p:nvSpPr>
        <p:spPr>
          <a:xfrm rot="5400000" flipH="1">
            <a:off x="7323191" y="615730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47481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 preserve="1">
  <p:cSld name="Title and three columns 3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2"/>
          <p:cNvSpPr txBox="1">
            <a:spLocks noGrp="1"/>
          </p:cNvSpPr>
          <p:nvPr>
            <p:ph type="title"/>
          </p:nvPr>
        </p:nvSpPr>
        <p:spPr>
          <a:xfrm>
            <a:off x="960000" y="440432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48" name="Google Shape;248;p32"/>
          <p:cNvSpPr txBox="1">
            <a:spLocks noGrp="1"/>
          </p:cNvSpPr>
          <p:nvPr>
            <p:ph type="subTitle" idx="1"/>
          </p:nvPr>
        </p:nvSpPr>
        <p:spPr>
          <a:xfrm>
            <a:off x="2064367" y="3673567"/>
            <a:ext cx="20908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49" name="Google Shape;249;p32"/>
          <p:cNvSpPr txBox="1">
            <a:spLocks noGrp="1"/>
          </p:cNvSpPr>
          <p:nvPr>
            <p:ph type="subTitle" idx="2"/>
          </p:nvPr>
        </p:nvSpPr>
        <p:spPr>
          <a:xfrm>
            <a:off x="5020000" y="3673567"/>
            <a:ext cx="20908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0" name="Google Shape;250;p32"/>
          <p:cNvSpPr txBox="1">
            <a:spLocks noGrp="1"/>
          </p:cNvSpPr>
          <p:nvPr>
            <p:ph type="subTitle" idx="3"/>
          </p:nvPr>
        </p:nvSpPr>
        <p:spPr>
          <a:xfrm>
            <a:off x="8006233" y="3673567"/>
            <a:ext cx="20908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1" name="Google Shape;251;p32"/>
          <p:cNvSpPr txBox="1">
            <a:spLocks noGrp="1"/>
          </p:cNvSpPr>
          <p:nvPr>
            <p:ph type="subTitle" idx="4"/>
          </p:nvPr>
        </p:nvSpPr>
        <p:spPr>
          <a:xfrm>
            <a:off x="1791767" y="4329019"/>
            <a:ext cx="2636000" cy="13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2" name="Google Shape;252;p32"/>
          <p:cNvSpPr txBox="1">
            <a:spLocks noGrp="1"/>
          </p:cNvSpPr>
          <p:nvPr>
            <p:ph type="subTitle" idx="5"/>
          </p:nvPr>
        </p:nvSpPr>
        <p:spPr>
          <a:xfrm>
            <a:off x="4758000" y="4329019"/>
            <a:ext cx="2614800" cy="13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2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3" name="Google Shape;253;p32"/>
          <p:cNvSpPr txBox="1">
            <a:spLocks noGrp="1"/>
          </p:cNvSpPr>
          <p:nvPr>
            <p:ph type="subTitle" idx="6"/>
          </p:nvPr>
        </p:nvSpPr>
        <p:spPr>
          <a:xfrm>
            <a:off x="7703033" y="4329019"/>
            <a:ext cx="2697200" cy="13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54" name="Google Shape;254;p32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55" name="Google Shape;255;p32"/>
          <p:cNvSpPr/>
          <p:nvPr/>
        </p:nvSpPr>
        <p:spPr>
          <a:xfrm>
            <a:off x="-9021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56" name="Google Shape;256;p32"/>
          <p:cNvSpPr/>
          <p:nvPr/>
        </p:nvSpPr>
        <p:spPr>
          <a:xfrm>
            <a:off x="5203153" y="65675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57" name="Google Shape;257;p32"/>
          <p:cNvSpPr/>
          <p:nvPr/>
        </p:nvSpPr>
        <p:spPr>
          <a:xfrm rot="5400000">
            <a:off x="118377" y="433030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49644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 preserve="1">
  <p:cSld name="Title and two columns 3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3"/>
          <p:cNvSpPr txBox="1">
            <a:spLocks noGrp="1"/>
          </p:cNvSpPr>
          <p:nvPr>
            <p:ph type="title"/>
          </p:nvPr>
        </p:nvSpPr>
        <p:spPr>
          <a:xfrm>
            <a:off x="960000" y="439360"/>
            <a:ext cx="102720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60" name="Google Shape;260;p33"/>
          <p:cNvSpPr txBox="1">
            <a:spLocks noGrp="1"/>
          </p:cNvSpPr>
          <p:nvPr>
            <p:ph type="subTitle" idx="1"/>
          </p:nvPr>
        </p:nvSpPr>
        <p:spPr>
          <a:xfrm>
            <a:off x="3448099" y="1957733"/>
            <a:ext cx="3324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61" name="Google Shape;261;p33"/>
          <p:cNvSpPr txBox="1">
            <a:spLocks noGrp="1"/>
          </p:cNvSpPr>
          <p:nvPr>
            <p:ph type="subTitle" idx="2"/>
          </p:nvPr>
        </p:nvSpPr>
        <p:spPr>
          <a:xfrm>
            <a:off x="3448099" y="4058768"/>
            <a:ext cx="3324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62" name="Google Shape;262;p33"/>
          <p:cNvSpPr txBox="1">
            <a:spLocks noGrp="1"/>
          </p:cNvSpPr>
          <p:nvPr>
            <p:ph type="subTitle" idx="3"/>
          </p:nvPr>
        </p:nvSpPr>
        <p:spPr>
          <a:xfrm>
            <a:off x="3293641" y="2602967"/>
            <a:ext cx="3478400" cy="110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63" name="Google Shape;263;p33"/>
          <p:cNvSpPr txBox="1">
            <a:spLocks noGrp="1"/>
          </p:cNvSpPr>
          <p:nvPr>
            <p:ph type="subTitle" idx="4"/>
          </p:nvPr>
        </p:nvSpPr>
        <p:spPr>
          <a:xfrm>
            <a:off x="3293641" y="4689505"/>
            <a:ext cx="3478400" cy="110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64" name="Google Shape;264;p33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65" name="Google Shape;265;p33"/>
          <p:cNvSpPr/>
          <p:nvPr/>
        </p:nvSpPr>
        <p:spPr>
          <a:xfrm>
            <a:off x="-9021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66" name="Google Shape;266;p33"/>
          <p:cNvSpPr/>
          <p:nvPr/>
        </p:nvSpPr>
        <p:spPr>
          <a:xfrm>
            <a:off x="11403419" y="5334801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67" name="Google Shape;267;p33"/>
          <p:cNvSpPr/>
          <p:nvPr/>
        </p:nvSpPr>
        <p:spPr>
          <a:xfrm rot="5400000">
            <a:off x="-137723" y="11804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91008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 preserve="1">
  <p:cSld name="Title and six columns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4"/>
          <p:cNvSpPr txBox="1">
            <a:spLocks noGrp="1"/>
          </p:cNvSpPr>
          <p:nvPr>
            <p:ph type="subTitle" idx="1"/>
          </p:nvPr>
        </p:nvSpPr>
        <p:spPr>
          <a:xfrm>
            <a:off x="1982475" y="2658800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0" name="Google Shape;270;p34"/>
          <p:cNvSpPr txBox="1">
            <a:spLocks noGrp="1"/>
          </p:cNvSpPr>
          <p:nvPr>
            <p:ph type="subTitle" idx="2"/>
          </p:nvPr>
        </p:nvSpPr>
        <p:spPr>
          <a:xfrm>
            <a:off x="4948388" y="2658800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1" name="Google Shape;271;p34"/>
          <p:cNvSpPr txBox="1">
            <a:spLocks noGrp="1"/>
          </p:cNvSpPr>
          <p:nvPr>
            <p:ph type="subTitle" idx="3"/>
          </p:nvPr>
        </p:nvSpPr>
        <p:spPr>
          <a:xfrm>
            <a:off x="7914333" y="2658809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2" name="Google Shape;272;p34"/>
          <p:cNvSpPr txBox="1">
            <a:spLocks noGrp="1"/>
          </p:cNvSpPr>
          <p:nvPr>
            <p:ph type="subTitle" idx="4"/>
          </p:nvPr>
        </p:nvSpPr>
        <p:spPr>
          <a:xfrm>
            <a:off x="1982467" y="4925065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3" name="Google Shape;273;p34"/>
          <p:cNvSpPr txBox="1">
            <a:spLocks noGrp="1"/>
          </p:cNvSpPr>
          <p:nvPr>
            <p:ph type="subTitle" idx="5"/>
          </p:nvPr>
        </p:nvSpPr>
        <p:spPr>
          <a:xfrm>
            <a:off x="4948400" y="4925065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4" name="Google Shape;274;p34"/>
          <p:cNvSpPr txBox="1">
            <a:spLocks noGrp="1"/>
          </p:cNvSpPr>
          <p:nvPr>
            <p:ph type="subTitle" idx="6"/>
          </p:nvPr>
        </p:nvSpPr>
        <p:spPr>
          <a:xfrm>
            <a:off x="7914333" y="4925064"/>
            <a:ext cx="2295200" cy="5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5" name="Google Shape;275;p34"/>
          <p:cNvSpPr txBox="1">
            <a:spLocks noGrp="1"/>
          </p:cNvSpPr>
          <p:nvPr>
            <p:ph type="subTitle" idx="7"/>
          </p:nvPr>
        </p:nvSpPr>
        <p:spPr>
          <a:xfrm>
            <a:off x="1982484" y="3078436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6" name="Google Shape;276;p34"/>
          <p:cNvSpPr txBox="1">
            <a:spLocks noGrp="1"/>
          </p:cNvSpPr>
          <p:nvPr>
            <p:ph type="subTitle" idx="8"/>
          </p:nvPr>
        </p:nvSpPr>
        <p:spPr>
          <a:xfrm>
            <a:off x="4948400" y="3078436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7" name="Google Shape;277;p34"/>
          <p:cNvSpPr txBox="1">
            <a:spLocks noGrp="1"/>
          </p:cNvSpPr>
          <p:nvPr>
            <p:ph type="subTitle" idx="9"/>
          </p:nvPr>
        </p:nvSpPr>
        <p:spPr>
          <a:xfrm>
            <a:off x="7914333" y="3078436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8" name="Google Shape;278;p34"/>
          <p:cNvSpPr txBox="1">
            <a:spLocks noGrp="1"/>
          </p:cNvSpPr>
          <p:nvPr>
            <p:ph type="subTitle" idx="13"/>
          </p:nvPr>
        </p:nvSpPr>
        <p:spPr>
          <a:xfrm>
            <a:off x="1982475" y="5351339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79" name="Google Shape;279;p34"/>
          <p:cNvSpPr txBox="1">
            <a:spLocks noGrp="1"/>
          </p:cNvSpPr>
          <p:nvPr>
            <p:ph type="subTitle" idx="14"/>
          </p:nvPr>
        </p:nvSpPr>
        <p:spPr>
          <a:xfrm>
            <a:off x="4948400" y="5351339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80" name="Google Shape;280;p34"/>
          <p:cNvSpPr txBox="1">
            <a:spLocks noGrp="1"/>
          </p:cNvSpPr>
          <p:nvPr>
            <p:ph type="subTitle" idx="15"/>
          </p:nvPr>
        </p:nvSpPr>
        <p:spPr>
          <a:xfrm>
            <a:off x="7914333" y="5351339"/>
            <a:ext cx="2295200" cy="85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81" name="Google Shape;281;p3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82" name="Google Shape;282;p34"/>
          <p:cNvSpPr/>
          <p:nvPr/>
        </p:nvSpPr>
        <p:spPr>
          <a:xfrm rot="10800000" flipH="1">
            <a:off x="11693002" y="11930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83" name="Google Shape;283;p34"/>
          <p:cNvSpPr/>
          <p:nvPr/>
        </p:nvSpPr>
        <p:spPr>
          <a:xfrm rot="5400000" flipH="1">
            <a:off x="11162745" y="8533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84" name="Google Shape;284;p34"/>
          <p:cNvSpPr/>
          <p:nvPr/>
        </p:nvSpPr>
        <p:spPr>
          <a:xfrm rot="10800000" flipH="1">
            <a:off x="-1021433" y="44481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04819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 preserve="1">
  <p:cSld name="Title and text 4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35"/>
          <p:cNvSpPr txBox="1">
            <a:spLocks noGrp="1"/>
          </p:cNvSpPr>
          <p:nvPr>
            <p:ph type="title"/>
          </p:nvPr>
        </p:nvSpPr>
        <p:spPr>
          <a:xfrm>
            <a:off x="1140333" y="2028300"/>
            <a:ext cx="2768400" cy="12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87" name="Google Shape;287;p35"/>
          <p:cNvSpPr txBox="1">
            <a:spLocks noGrp="1"/>
          </p:cNvSpPr>
          <p:nvPr>
            <p:ph type="subTitle" idx="1"/>
          </p:nvPr>
        </p:nvSpPr>
        <p:spPr>
          <a:xfrm>
            <a:off x="1140333" y="3627288"/>
            <a:ext cx="3794000" cy="14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88" name="Google Shape;288;p35"/>
          <p:cNvSpPr/>
          <p:nvPr/>
        </p:nvSpPr>
        <p:spPr>
          <a:xfrm>
            <a:off x="10917535" y="63952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89" name="Google Shape;289;p35"/>
          <p:cNvSpPr/>
          <p:nvPr/>
        </p:nvSpPr>
        <p:spPr>
          <a:xfrm>
            <a:off x="-11490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90" name="Google Shape;290;p35"/>
          <p:cNvSpPr/>
          <p:nvPr/>
        </p:nvSpPr>
        <p:spPr>
          <a:xfrm>
            <a:off x="687818" y="-787767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91" name="Google Shape;291;p35"/>
          <p:cNvSpPr/>
          <p:nvPr/>
        </p:nvSpPr>
        <p:spPr>
          <a:xfrm rot="5400000">
            <a:off x="11681245" y="270093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77326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 preserve="1">
  <p:cSld name="Title and text 2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6"/>
          <p:cNvSpPr txBox="1">
            <a:spLocks noGrp="1"/>
          </p:cNvSpPr>
          <p:nvPr>
            <p:ph type="title"/>
          </p:nvPr>
        </p:nvSpPr>
        <p:spPr>
          <a:xfrm>
            <a:off x="7573643" y="2618700"/>
            <a:ext cx="3533200" cy="7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979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294" name="Google Shape;294;p36"/>
          <p:cNvSpPr txBox="1">
            <a:spLocks noGrp="1"/>
          </p:cNvSpPr>
          <p:nvPr>
            <p:ph type="subTitle" idx="1"/>
          </p:nvPr>
        </p:nvSpPr>
        <p:spPr>
          <a:xfrm>
            <a:off x="7312700" y="3633337"/>
            <a:ext cx="3794000" cy="14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295" name="Google Shape;295;p36"/>
          <p:cNvSpPr/>
          <p:nvPr/>
        </p:nvSpPr>
        <p:spPr>
          <a:xfrm>
            <a:off x="10917535" y="63952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96" name="Google Shape;296;p36"/>
          <p:cNvSpPr/>
          <p:nvPr/>
        </p:nvSpPr>
        <p:spPr>
          <a:xfrm>
            <a:off x="-178316" y="-145471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97" name="Google Shape;297;p36"/>
          <p:cNvSpPr/>
          <p:nvPr/>
        </p:nvSpPr>
        <p:spPr>
          <a:xfrm>
            <a:off x="11592086" y="748401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298" name="Google Shape;298;p36"/>
          <p:cNvSpPr/>
          <p:nvPr/>
        </p:nvSpPr>
        <p:spPr>
          <a:xfrm rot="5400000">
            <a:off x="-192590" y="4615857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51724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 preserve="1">
  <p:cSld name="Title and text 3"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37"/>
          <p:cNvSpPr txBox="1">
            <a:spLocks noGrp="1"/>
          </p:cNvSpPr>
          <p:nvPr>
            <p:ph type="title"/>
          </p:nvPr>
        </p:nvSpPr>
        <p:spPr>
          <a:xfrm>
            <a:off x="1140333" y="2606067"/>
            <a:ext cx="3392000" cy="7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01" name="Google Shape;301;p37"/>
          <p:cNvSpPr txBox="1">
            <a:spLocks noGrp="1"/>
          </p:cNvSpPr>
          <p:nvPr>
            <p:ph type="subTitle" idx="1"/>
          </p:nvPr>
        </p:nvSpPr>
        <p:spPr>
          <a:xfrm>
            <a:off x="1140333" y="3637199"/>
            <a:ext cx="3794000" cy="14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02" name="Google Shape;302;p37"/>
          <p:cNvSpPr/>
          <p:nvPr/>
        </p:nvSpPr>
        <p:spPr>
          <a:xfrm>
            <a:off x="10917535" y="6395202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03" name="Google Shape;303;p37"/>
          <p:cNvSpPr/>
          <p:nvPr/>
        </p:nvSpPr>
        <p:spPr>
          <a:xfrm>
            <a:off x="11686053" y="-14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04" name="Google Shape;304;p37"/>
          <p:cNvSpPr/>
          <p:nvPr/>
        </p:nvSpPr>
        <p:spPr>
          <a:xfrm>
            <a:off x="-1141615" y="5797601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05" name="Google Shape;305;p37"/>
          <p:cNvSpPr/>
          <p:nvPr/>
        </p:nvSpPr>
        <p:spPr>
          <a:xfrm rot="10800000">
            <a:off x="644077" y="-225911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408129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 preserve="1">
  <p:cSld name="Thanks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8"/>
          <p:cNvSpPr txBox="1">
            <a:spLocks noGrp="1"/>
          </p:cNvSpPr>
          <p:nvPr>
            <p:ph type="title"/>
          </p:nvPr>
        </p:nvSpPr>
        <p:spPr>
          <a:xfrm>
            <a:off x="2855600" y="718267"/>
            <a:ext cx="6480800" cy="110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5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08" name="Google Shape;308;p38"/>
          <p:cNvSpPr txBox="1"/>
          <p:nvPr/>
        </p:nvSpPr>
        <p:spPr>
          <a:xfrm>
            <a:off x="2246633" y="4678367"/>
            <a:ext cx="7698800" cy="6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, and infographics &amp; images by </a:t>
            </a:r>
            <a:r>
              <a:rPr lang="en" sz="1200" b="1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9" name="Google Shape;309;p38"/>
          <p:cNvSpPr txBox="1">
            <a:spLocks noGrp="1"/>
          </p:cNvSpPr>
          <p:nvPr>
            <p:ph type="subTitle" idx="1"/>
          </p:nvPr>
        </p:nvSpPr>
        <p:spPr>
          <a:xfrm>
            <a:off x="2332200" y="2026667"/>
            <a:ext cx="7527600" cy="178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10" name="Google Shape;310;p38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11" name="Google Shape;311;p38"/>
          <p:cNvSpPr/>
          <p:nvPr/>
        </p:nvSpPr>
        <p:spPr>
          <a:xfrm>
            <a:off x="-902133" y="27204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12" name="Google Shape;312;p38"/>
          <p:cNvSpPr/>
          <p:nvPr/>
        </p:nvSpPr>
        <p:spPr>
          <a:xfrm>
            <a:off x="-1370049" y="2281518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13" name="Google Shape;313;p38"/>
          <p:cNvSpPr/>
          <p:nvPr/>
        </p:nvSpPr>
        <p:spPr>
          <a:xfrm rot="5400000">
            <a:off x="10950112" y="2362173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71174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6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uk-UA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Прямоуг.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uk-UA"/>
          </a:p>
        </p:txBody>
      </p:sp>
      <p:sp>
        <p:nvSpPr>
          <p:cNvPr id="6" name="Прямоуг.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2024</a:t>
            </a:r>
            <a:endParaRPr lang="uk-UA"/>
          </a:p>
        </p:txBody>
      </p:sp>
      <p:sp>
        <p:nvSpPr>
          <p:cNvPr id="7" name="Прямоуг.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28182F-2FEC-42A9-A172-CC9D43E6726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3217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 preserve="1">
  <p:cSld name="Background 1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9"/>
          <p:cNvSpPr/>
          <p:nvPr/>
        </p:nvSpPr>
        <p:spPr>
          <a:xfrm>
            <a:off x="0" y="6276702"/>
            <a:ext cx="7181051" cy="581223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16" name="Google Shape;316;p39"/>
          <p:cNvSpPr/>
          <p:nvPr/>
        </p:nvSpPr>
        <p:spPr>
          <a:xfrm>
            <a:off x="979570" y="-315089"/>
            <a:ext cx="3007333" cy="1006233"/>
          </a:xfrm>
          <a:custGeom>
            <a:avLst/>
            <a:gdLst/>
            <a:ahLst/>
            <a:cxnLst/>
            <a:rect l="l" t="t" r="r" b="b"/>
            <a:pathLst>
              <a:path w="90220" h="30187" extrusionOk="0">
                <a:moveTo>
                  <a:pt x="89445" y="775"/>
                </a:moveTo>
                <a:lnTo>
                  <a:pt x="89445" y="29412"/>
                </a:lnTo>
                <a:lnTo>
                  <a:pt x="774" y="29412"/>
                </a:lnTo>
                <a:lnTo>
                  <a:pt x="774" y="775"/>
                </a:lnTo>
                <a:close/>
                <a:moveTo>
                  <a:pt x="0" y="1"/>
                </a:moveTo>
                <a:lnTo>
                  <a:pt x="0" y="30186"/>
                </a:lnTo>
                <a:lnTo>
                  <a:pt x="90219" y="30186"/>
                </a:lnTo>
                <a:lnTo>
                  <a:pt x="90219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17" name="Google Shape;317;p39"/>
          <p:cNvSpPr/>
          <p:nvPr/>
        </p:nvSpPr>
        <p:spPr>
          <a:xfrm rot="5400000">
            <a:off x="4837773" y="6047297"/>
            <a:ext cx="999327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18" name="Google Shape;318;p39"/>
          <p:cNvSpPr/>
          <p:nvPr/>
        </p:nvSpPr>
        <p:spPr>
          <a:xfrm>
            <a:off x="477236" y="426679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204497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 preserve="1">
  <p:cSld name="Background 2"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0"/>
          <p:cNvSpPr/>
          <p:nvPr/>
        </p:nvSpPr>
        <p:spPr>
          <a:xfrm>
            <a:off x="11403435" y="9467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21" name="Google Shape;321;p40"/>
          <p:cNvSpPr/>
          <p:nvPr/>
        </p:nvSpPr>
        <p:spPr>
          <a:xfrm>
            <a:off x="-902133" y="45391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22" name="Google Shape;322;p40"/>
          <p:cNvSpPr/>
          <p:nvPr/>
        </p:nvSpPr>
        <p:spPr>
          <a:xfrm>
            <a:off x="5203153" y="6567534"/>
            <a:ext cx="1785692" cy="1060411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23" name="Google Shape;323;p40"/>
          <p:cNvSpPr/>
          <p:nvPr/>
        </p:nvSpPr>
        <p:spPr>
          <a:xfrm rot="5400000">
            <a:off x="118377" y="4330306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242026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 preserve="1">
  <p:cSld name="Background 3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1"/>
          <p:cNvSpPr/>
          <p:nvPr/>
        </p:nvSpPr>
        <p:spPr>
          <a:xfrm>
            <a:off x="10036436" y="4170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26" name="Google Shape;326;p41"/>
          <p:cNvSpPr/>
          <p:nvPr/>
        </p:nvSpPr>
        <p:spPr>
          <a:xfrm>
            <a:off x="11403435" y="-27513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27" name="Google Shape;327;p41"/>
          <p:cNvSpPr/>
          <p:nvPr/>
        </p:nvSpPr>
        <p:spPr>
          <a:xfrm>
            <a:off x="8606336" y="6320935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28" name="Google Shape;328;p41"/>
          <p:cNvSpPr/>
          <p:nvPr/>
        </p:nvSpPr>
        <p:spPr>
          <a:xfrm rot="5400000">
            <a:off x="-223031" y="2895801"/>
            <a:ext cx="1880200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29" name="Google Shape;329;p41"/>
          <p:cNvSpPr/>
          <p:nvPr/>
        </p:nvSpPr>
        <p:spPr>
          <a:xfrm>
            <a:off x="-839033" y="3277835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65903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 preserve="1">
  <p:cSld name="Title only 7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2"/>
          <p:cNvSpPr txBox="1">
            <a:spLocks noGrp="1"/>
          </p:cNvSpPr>
          <p:nvPr>
            <p:ph type="title"/>
          </p:nvPr>
        </p:nvSpPr>
        <p:spPr>
          <a:xfrm>
            <a:off x="1432200" y="440429"/>
            <a:ext cx="93276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32" name="Google Shape;332;p42"/>
          <p:cNvSpPr/>
          <p:nvPr/>
        </p:nvSpPr>
        <p:spPr>
          <a:xfrm>
            <a:off x="517467" y="5901669"/>
            <a:ext cx="688277" cy="2120009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33" name="Google Shape;333;p42"/>
          <p:cNvSpPr/>
          <p:nvPr/>
        </p:nvSpPr>
        <p:spPr>
          <a:xfrm rot="5400000" flipH="1">
            <a:off x="10995779" y="51914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34" name="Google Shape;334;p42"/>
          <p:cNvSpPr/>
          <p:nvPr/>
        </p:nvSpPr>
        <p:spPr>
          <a:xfrm rot="10800000" flipH="1">
            <a:off x="11503935" y="5422053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35" name="Google Shape;335;p42"/>
          <p:cNvSpPr/>
          <p:nvPr/>
        </p:nvSpPr>
        <p:spPr>
          <a:xfrm rot="10800000" flipH="1">
            <a:off x="-561866" y="-80904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75287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4" preserve="1">
  <p:cSld name="Title and two columns 4"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43"/>
          <p:cNvSpPr txBox="1">
            <a:spLocks noGrp="1"/>
          </p:cNvSpPr>
          <p:nvPr>
            <p:ph type="subTitle" idx="1"/>
          </p:nvPr>
        </p:nvSpPr>
        <p:spPr>
          <a:xfrm>
            <a:off x="2387617" y="4831960"/>
            <a:ext cx="3389200" cy="5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38" name="Google Shape;338;p43"/>
          <p:cNvSpPr txBox="1">
            <a:spLocks noGrp="1"/>
          </p:cNvSpPr>
          <p:nvPr>
            <p:ph type="subTitle" idx="2"/>
          </p:nvPr>
        </p:nvSpPr>
        <p:spPr>
          <a:xfrm>
            <a:off x="6415180" y="4831960"/>
            <a:ext cx="3389200" cy="5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39" name="Google Shape;339;p43"/>
          <p:cNvSpPr txBox="1">
            <a:spLocks noGrp="1"/>
          </p:cNvSpPr>
          <p:nvPr>
            <p:ph type="subTitle" idx="3"/>
          </p:nvPr>
        </p:nvSpPr>
        <p:spPr>
          <a:xfrm>
            <a:off x="2387617" y="4334904"/>
            <a:ext cx="3389200" cy="5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40" name="Google Shape;340;p43"/>
          <p:cNvSpPr txBox="1">
            <a:spLocks noGrp="1"/>
          </p:cNvSpPr>
          <p:nvPr>
            <p:ph type="subTitle" idx="4"/>
          </p:nvPr>
        </p:nvSpPr>
        <p:spPr>
          <a:xfrm>
            <a:off x="6415175" y="4334904"/>
            <a:ext cx="3389200" cy="56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SzPts val="1400"/>
              <a:buFont typeface="Montserrat SemiBold"/>
              <a:buNone/>
              <a:defRPr>
                <a:latin typeface="Montserrat SemiBold"/>
                <a:ea typeface="Montserrat SemiBold"/>
                <a:cs typeface="Montserrat SemiBold"/>
                <a:sym typeface="Montserrat SemiBold"/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/>
          </a:p>
        </p:txBody>
      </p:sp>
      <p:sp>
        <p:nvSpPr>
          <p:cNvPr id="341" name="Google Shape;341;p43"/>
          <p:cNvSpPr txBox="1">
            <a:spLocks noGrp="1"/>
          </p:cNvSpPr>
          <p:nvPr>
            <p:ph type="title" hasCustomPrompt="1"/>
          </p:nvPr>
        </p:nvSpPr>
        <p:spPr>
          <a:xfrm>
            <a:off x="3350467" y="2549700"/>
            <a:ext cx="1463600" cy="100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r>
              <a:t>xx%</a:t>
            </a:r>
          </a:p>
        </p:txBody>
      </p:sp>
      <p:sp>
        <p:nvSpPr>
          <p:cNvPr id="342" name="Google Shape;342;p43"/>
          <p:cNvSpPr txBox="1">
            <a:spLocks noGrp="1"/>
          </p:cNvSpPr>
          <p:nvPr>
            <p:ph type="title" idx="5" hasCustomPrompt="1"/>
          </p:nvPr>
        </p:nvSpPr>
        <p:spPr>
          <a:xfrm>
            <a:off x="7377984" y="2549667"/>
            <a:ext cx="1463600" cy="100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100" b="1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Montserrat ExtraBold"/>
              <a:buNone/>
              <a:defRPr sz="4800">
                <a:latin typeface="Montserrat ExtraBold"/>
                <a:ea typeface="Montserrat ExtraBold"/>
                <a:cs typeface="Montserrat ExtraBold"/>
                <a:sym typeface="Montserrat ExtraBold"/>
              </a:defRPr>
            </a:lvl9pPr>
          </a:lstStyle>
          <a:p>
            <a:r>
              <a:t>xx%</a:t>
            </a:r>
          </a:p>
        </p:txBody>
      </p:sp>
      <p:sp>
        <p:nvSpPr>
          <p:cNvPr id="343" name="Google Shape;343;p43"/>
          <p:cNvSpPr txBox="1">
            <a:spLocks noGrp="1"/>
          </p:cNvSpPr>
          <p:nvPr>
            <p:ph type="title" idx="6"/>
          </p:nvPr>
        </p:nvSpPr>
        <p:spPr>
          <a:xfrm>
            <a:off x="1432200" y="440429"/>
            <a:ext cx="93276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r>
              <a:rPr lang="uk-UA" smtClean="0"/>
              <a:t>Зразок заголовка</a:t>
            </a:r>
            <a:endParaRPr/>
          </a:p>
        </p:txBody>
      </p:sp>
      <p:sp>
        <p:nvSpPr>
          <p:cNvPr id="344" name="Google Shape;344;p43"/>
          <p:cNvSpPr/>
          <p:nvPr/>
        </p:nvSpPr>
        <p:spPr>
          <a:xfrm>
            <a:off x="5203169" y="6487275"/>
            <a:ext cx="1785692" cy="370665"/>
          </a:xfrm>
          <a:custGeom>
            <a:avLst/>
            <a:gdLst/>
            <a:ahLst/>
            <a:cxnLst/>
            <a:rect l="l" t="t" r="r" b="b"/>
            <a:pathLst>
              <a:path w="239262" h="48665" extrusionOk="0">
                <a:moveTo>
                  <a:pt x="0" y="0"/>
                </a:moveTo>
                <a:lnTo>
                  <a:pt x="0" y="48665"/>
                </a:lnTo>
                <a:lnTo>
                  <a:pt x="239262" y="48665"/>
                </a:lnTo>
                <a:lnTo>
                  <a:pt x="239262" y="0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45" name="Google Shape;345;p43"/>
          <p:cNvSpPr/>
          <p:nvPr/>
        </p:nvSpPr>
        <p:spPr>
          <a:xfrm rot="10800000" flipH="1">
            <a:off x="11503935" y="1799819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46" name="Google Shape;346;p43"/>
          <p:cNvSpPr/>
          <p:nvPr/>
        </p:nvSpPr>
        <p:spPr>
          <a:xfrm rot="10800000" flipH="1">
            <a:off x="-902133" y="2526986"/>
            <a:ext cx="1589967" cy="1856033"/>
          </a:xfrm>
          <a:custGeom>
            <a:avLst/>
            <a:gdLst/>
            <a:ahLst/>
            <a:cxnLst/>
            <a:rect l="l" t="t" r="r" b="b"/>
            <a:pathLst>
              <a:path w="47699" h="55681" extrusionOk="0">
                <a:moveTo>
                  <a:pt x="46876" y="823"/>
                </a:moveTo>
                <a:lnTo>
                  <a:pt x="46876" y="54858"/>
                </a:lnTo>
                <a:lnTo>
                  <a:pt x="775" y="54858"/>
                </a:lnTo>
                <a:lnTo>
                  <a:pt x="775" y="823"/>
                </a:lnTo>
                <a:close/>
                <a:moveTo>
                  <a:pt x="1" y="1"/>
                </a:moveTo>
                <a:lnTo>
                  <a:pt x="1" y="55680"/>
                </a:lnTo>
                <a:lnTo>
                  <a:pt x="47698" y="55680"/>
                </a:lnTo>
                <a:lnTo>
                  <a:pt x="47698" y="1"/>
                </a:lnTo>
                <a:close/>
              </a:path>
            </a:pathLst>
          </a:custGeom>
          <a:solidFill>
            <a:srgbClr val="2B394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347" name="Google Shape;347;p43"/>
          <p:cNvSpPr/>
          <p:nvPr/>
        </p:nvSpPr>
        <p:spPr>
          <a:xfrm rot="5400000" flipH="1">
            <a:off x="118377" y="3903329"/>
            <a:ext cx="963979" cy="688533"/>
          </a:xfrm>
          <a:custGeom>
            <a:avLst/>
            <a:gdLst/>
            <a:ahLst/>
            <a:cxnLst/>
            <a:rect l="l" t="t" r="r" b="b"/>
            <a:pathLst>
              <a:path w="56406" h="20656" extrusionOk="0">
                <a:moveTo>
                  <a:pt x="0" y="0"/>
                </a:moveTo>
                <a:lnTo>
                  <a:pt x="0" y="20656"/>
                </a:lnTo>
                <a:lnTo>
                  <a:pt x="56405" y="20656"/>
                </a:lnTo>
                <a:lnTo>
                  <a:pt x="56405" y="0"/>
                </a:lnTo>
                <a:close/>
              </a:path>
            </a:pathLst>
          </a:custGeom>
          <a:solidFill>
            <a:srgbClr val="35A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7509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 preserve="1">
  <p:cSld name="Blank slide"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719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08820-66E9-4F14-B157-121957E923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54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0ADF5-893E-4715-B48E-72AFC45541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3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960D5A-3ACA-40EF-96A8-EB1FB33426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9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20800" y="1600200"/>
            <a:ext cx="4986867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0867" y="1600200"/>
            <a:ext cx="4988984" cy="4527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85F45-6B3D-4E15-8AC9-017BAD44E7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47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71.xml"/><Relationship Id="rId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audio" Target="../media/audio1.wav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audio" Target="../media/audio1.wav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3.xml"/><Relationship Id="rId4" Type="http://schemas.openxmlformats.org/officeDocument/2006/relationships/audio" Target="../media/audio1.wav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26" Type="http://schemas.openxmlformats.org/officeDocument/2006/relationships/slideLayout" Target="../slideLayouts/slideLayout79.xml"/><Relationship Id="rId39" Type="http://schemas.openxmlformats.org/officeDocument/2006/relationships/slideLayout" Target="../slideLayouts/slideLayout92.xml"/><Relationship Id="rId3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74.xml"/><Relationship Id="rId34" Type="http://schemas.openxmlformats.org/officeDocument/2006/relationships/slideLayout" Target="../slideLayouts/slideLayout87.xml"/><Relationship Id="rId42" Type="http://schemas.openxmlformats.org/officeDocument/2006/relationships/theme" Target="../theme/theme4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5" Type="http://schemas.openxmlformats.org/officeDocument/2006/relationships/slideLayout" Target="../slideLayouts/slideLayout78.xml"/><Relationship Id="rId33" Type="http://schemas.openxmlformats.org/officeDocument/2006/relationships/slideLayout" Target="../slideLayouts/slideLayout86.xml"/><Relationship Id="rId38" Type="http://schemas.openxmlformats.org/officeDocument/2006/relationships/slideLayout" Target="../slideLayouts/slideLayout91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20" Type="http://schemas.openxmlformats.org/officeDocument/2006/relationships/slideLayout" Target="../slideLayouts/slideLayout73.xml"/><Relationship Id="rId29" Type="http://schemas.openxmlformats.org/officeDocument/2006/relationships/slideLayout" Target="../slideLayouts/slideLayout82.xml"/><Relationship Id="rId41" Type="http://schemas.openxmlformats.org/officeDocument/2006/relationships/slideLayout" Target="../slideLayouts/slideLayout94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24" Type="http://schemas.openxmlformats.org/officeDocument/2006/relationships/slideLayout" Target="../slideLayouts/slideLayout77.xml"/><Relationship Id="rId32" Type="http://schemas.openxmlformats.org/officeDocument/2006/relationships/slideLayout" Target="../slideLayouts/slideLayout85.xml"/><Relationship Id="rId37" Type="http://schemas.openxmlformats.org/officeDocument/2006/relationships/slideLayout" Target="../slideLayouts/slideLayout90.xml"/><Relationship Id="rId40" Type="http://schemas.openxmlformats.org/officeDocument/2006/relationships/slideLayout" Target="../slideLayouts/slideLayout93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23" Type="http://schemas.openxmlformats.org/officeDocument/2006/relationships/slideLayout" Target="../slideLayouts/slideLayout76.xml"/><Relationship Id="rId28" Type="http://schemas.openxmlformats.org/officeDocument/2006/relationships/slideLayout" Target="../slideLayouts/slideLayout81.xml"/><Relationship Id="rId36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63.xml"/><Relationship Id="rId19" Type="http://schemas.openxmlformats.org/officeDocument/2006/relationships/slideLayout" Target="../slideLayouts/slideLayout72.xml"/><Relationship Id="rId31" Type="http://schemas.openxmlformats.org/officeDocument/2006/relationships/slideLayout" Target="../slideLayouts/slideLayout84.xml"/><Relationship Id="rId44" Type="http://schemas.openxmlformats.org/officeDocument/2006/relationships/audio" Target="../media/audio1.wav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Relationship Id="rId22" Type="http://schemas.openxmlformats.org/officeDocument/2006/relationships/slideLayout" Target="../slideLayouts/slideLayout75.xml"/><Relationship Id="rId27" Type="http://schemas.openxmlformats.org/officeDocument/2006/relationships/slideLayout" Target="../slideLayouts/slideLayout80.xml"/><Relationship Id="rId30" Type="http://schemas.openxmlformats.org/officeDocument/2006/relationships/slideLayout" Target="../slideLayouts/slideLayout83.xml"/><Relationship Id="rId35" Type="http://schemas.openxmlformats.org/officeDocument/2006/relationships/slideLayout" Target="../slideLayouts/slideLayout88.xml"/><Relationship Id="rId43" Type="http://schemas.openxmlformats.org/officeDocument/2006/relationships/audio" Target="../media/audio1.wav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95.xml"/><Relationship Id="rId4" Type="http://schemas.openxmlformats.org/officeDocument/2006/relationships/audio" Target="../media/audio1.wav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image" Target="../media/image3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Relationship Id="rId14" Type="http://schemas.openxmlformats.org/officeDocument/2006/relationships/audio" Target="../media/audio1.wav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slideLayout" Target="../slideLayouts/slideLayout141.xml"/><Relationship Id="rId18" Type="http://schemas.openxmlformats.org/officeDocument/2006/relationships/slideLayout" Target="../slideLayouts/slideLayout146.xml"/><Relationship Id="rId26" Type="http://schemas.openxmlformats.org/officeDocument/2006/relationships/slideLayout" Target="../slideLayouts/slideLayout154.xml"/><Relationship Id="rId39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31.xml"/><Relationship Id="rId21" Type="http://schemas.openxmlformats.org/officeDocument/2006/relationships/slideLayout" Target="../slideLayouts/slideLayout149.xml"/><Relationship Id="rId34" Type="http://schemas.openxmlformats.org/officeDocument/2006/relationships/slideLayout" Target="../slideLayouts/slideLayout162.xml"/><Relationship Id="rId42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17" Type="http://schemas.openxmlformats.org/officeDocument/2006/relationships/slideLayout" Target="../slideLayouts/slideLayout145.xml"/><Relationship Id="rId25" Type="http://schemas.openxmlformats.org/officeDocument/2006/relationships/slideLayout" Target="../slideLayouts/slideLayout153.xml"/><Relationship Id="rId33" Type="http://schemas.openxmlformats.org/officeDocument/2006/relationships/slideLayout" Target="../slideLayouts/slideLayout161.xml"/><Relationship Id="rId38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30.xml"/><Relationship Id="rId16" Type="http://schemas.openxmlformats.org/officeDocument/2006/relationships/slideLayout" Target="../slideLayouts/slideLayout144.xml"/><Relationship Id="rId20" Type="http://schemas.openxmlformats.org/officeDocument/2006/relationships/slideLayout" Target="../slideLayouts/slideLayout148.xml"/><Relationship Id="rId29" Type="http://schemas.openxmlformats.org/officeDocument/2006/relationships/slideLayout" Target="../slideLayouts/slideLayout157.xml"/><Relationship Id="rId41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24" Type="http://schemas.openxmlformats.org/officeDocument/2006/relationships/slideLayout" Target="../slideLayouts/slideLayout152.xml"/><Relationship Id="rId32" Type="http://schemas.openxmlformats.org/officeDocument/2006/relationships/slideLayout" Target="../slideLayouts/slideLayout160.xml"/><Relationship Id="rId37" Type="http://schemas.openxmlformats.org/officeDocument/2006/relationships/slideLayout" Target="../slideLayouts/slideLayout165.xml"/><Relationship Id="rId40" Type="http://schemas.openxmlformats.org/officeDocument/2006/relationships/slideLayout" Target="../slideLayouts/slideLayout168.xml"/><Relationship Id="rId45" Type="http://schemas.openxmlformats.org/officeDocument/2006/relationships/audio" Target="../media/audio1.wav"/><Relationship Id="rId5" Type="http://schemas.openxmlformats.org/officeDocument/2006/relationships/slideLayout" Target="../slideLayouts/slideLayout133.xml"/><Relationship Id="rId15" Type="http://schemas.openxmlformats.org/officeDocument/2006/relationships/slideLayout" Target="../slideLayouts/slideLayout143.xml"/><Relationship Id="rId23" Type="http://schemas.openxmlformats.org/officeDocument/2006/relationships/slideLayout" Target="../slideLayouts/slideLayout151.xml"/><Relationship Id="rId28" Type="http://schemas.openxmlformats.org/officeDocument/2006/relationships/slideLayout" Target="../slideLayouts/slideLayout156.xml"/><Relationship Id="rId36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38.xml"/><Relationship Id="rId19" Type="http://schemas.openxmlformats.org/officeDocument/2006/relationships/slideLayout" Target="../slideLayouts/slideLayout147.xml"/><Relationship Id="rId31" Type="http://schemas.openxmlformats.org/officeDocument/2006/relationships/slideLayout" Target="../slideLayouts/slideLayout159.xml"/><Relationship Id="rId44" Type="http://schemas.openxmlformats.org/officeDocument/2006/relationships/audio" Target="../media/audio1.wav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Relationship Id="rId14" Type="http://schemas.openxmlformats.org/officeDocument/2006/relationships/slideLayout" Target="../slideLayouts/slideLayout142.xml"/><Relationship Id="rId22" Type="http://schemas.openxmlformats.org/officeDocument/2006/relationships/slideLayout" Target="../slideLayouts/slideLayout150.xml"/><Relationship Id="rId27" Type="http://schemas.openxmlformats.org/officeDocument/2006/relationships/slideLayout" Target="../slideLayouts/slideLayout155.xml"/><Relationship Id="rId30" Type="http://schemas.openxmlformats.org/officeDocument/2006/relationships/slideLayout" Target="../slideLayouts/slideLayout158.xml"/><Relationship Id="rId35" Type="http://schemas.openxmlformats.org/officeDocument/2006/relationships/slideLayout" Target="../slideLayouts/slideLayout163.xml"/><Relationship Id="rId43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1" descr="j0395964"/>
          <p:cNvPicPr>
            <a:picLocks noChangeAspect="1" noChangeArrowheads="1"/>
          </p:cNvPicPr>
          <p:nvPr/>
        </p:nvPicPr>
        <p:blipFill>
          <a:blip r:embed="rId14">
            <a:lum bright="70000" contrast="-7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Прямоуг. 9"/>
          <p:cNvSpPr>
            <a:spLocks noChangeArrowheads="1"/>
          </p:cNvSpPr>
          <p:nvPr/>
        </p:nvSpPr>
        <p:spPr bwMode="auto">
          <a:xfrm>
            <a:off x="0" y="6019800"/>
            <a:ext cx="12192000" cy="838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uk-UA" sz="1400"/>
          </a:p>
        </p:txBody>
      </p:sp>
      <p:sp>
        <p:nvSpPr>
          <p:cNvPr id="4100" name="Прямоуг.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228600"/>
            <a:ext cx="11480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101" name="Прямоуг.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447801"/>
            <a:ext cx="11480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Прямоуг.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324601"/>
            <a:ext cx="28448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endParaRPr lang="uk-UA"/>
          </a:p>
        </p:txBody>
      </p:sp>
      <p:sp>
        <p:nvSpPr>
          <p:cNvPr id="1029" name="Прямоуг.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4800" y="6629400"/>
            <a:ext cx="7823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bg1"/>
                </a:solidFill>
              </a:defRPr>
            </a:lvl1pPr>
          </a:lstStyle>
          <a:p>
            <a:r>
              <a:rPr lang="uk-UA" smtClean="0"/>
              <a:t>2024</a:t>
            </a:r>
            <a:endParaRPr lang="uk-UA"/>
          </a:p>
        </p:txBody>
      </p:sp>
      <p:sp>
        <p:nvSpPr>
          <p:cNvPr id="1030" name="Прямоуг.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972800" y="6629400"/>
            <a:ext cx="1016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bg1"/>
                </a:solidFill>
              </a:defRPr>
            </a:lvl1pPr>
          </a:lstStyle>
          <a:p>
            <a:fld id="{C428182F-2FEC-42A9-A172-CC9D43E6726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8899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3" name="click.wav"/>
          </p:stSnd>
        </p:sndAc>
      </p:transition>
    </mc:Choice>
    <mc:Fallback xmlns="">
      <p:transition spd="slow">
        <p:fade/>
        <p:sndAc>
          <p:stSnd>
            <p:snd r:embed="rId15" name="click.wav"/>
          </p:stSnd>
        </p:sndAc>
      </p:transition>
    </mc:Fallback>
  </mc:AlternateConten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4"/>
          <p:cNvSpPr txBox="1">
            <a:spLocks noGrp="1"/>
          </p:cNvSpPr>
          <p:nvPr>
            <p:ph type="title"/>
          </p:nvPr>
        </p:nvSpPr>
        <p:spPr>
          <a:xfrm>
            <a:off x="1424133" y="1244600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350" name="Google Shape;350;p44"/>
          <p:cNvSpPr txBox="1">
            <a:spLocks noGrp="1"/>
          </p:cNvSpPr>
          <p:nvPr>
            <p:ph type="body" idx="1"/>
          </p:nvPr>
        </p:nvSpPr>
        <p:spPr>
          <a:xfrm>
            <a:off x="1424133" y="2260600"/>
            <a:ext cx="93964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030775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40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hf sldNum="0"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60157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3" name="click.wav"/>
          </p:stSnd>
        </p:sndAc>
      </p:transition>
    </mc:Choice>
    <mc:Fallback xmlns="">
      <p:transition spd="slow">
        <p:fade/>
        <p:sndAc>
          <p:stSnd>
            <p:snd r:embed="rId44" name="click.wav"/>
          </p:stSnd>
        </p:sndAc>
      </p:transition>
    </mc:Fallback>
  </mc:AlternateContent>
  <p:hf sldNum="0"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4"/>
          <p:cNvSpPr txBox="1">
            <a:spLocks noGrp="1"/>
          </p:cNvSpPr>
          <p:nvPr>
            <p:ph type="title"/>
          </p:nvPr>
        </p:nvSpPr>
        <p:spPr>
          <a:xfrm>
            <a:off x="1424133" y="1244600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350" name="Google Shape;350;p44"/>
          <p:cNvSpPr txBox="1">
            <a:spLocks noGrp="1"/>
          </p:cNvSpPr>
          <p:nvPr>
            <p:ph type="body" idx="1"/>
          </p:nvPr>
        </p:nvSpPr>
        <p:spPr>
          <a:xfrm>
            <a:off x="1424133" y="2260600"/>
            <a:ext cx="93964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0498694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5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hf sldNum="0"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596118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  <p:sldLayoutId id="2147483733" r:id="rId17"/>
    <p:sldLayoutId id="2147483734" r:id="rId18"/>
    <p:sldLayoutId id="2147483735" r:id="rId19"/>
    <p:sldLayoutId id="2147483736" r:id="rId20"/>
    <p:sldLayoutId id="2147483737" r:id="rId21"/>
    <p:sldLayoutId id="2147483738" r:id="rId22"/>
    <p:sldLayoutId id="2147483739" r:id="rId23"/>
    <p:sldLayoutId id="2147483740" r:id="rId24"/>
    <p:sldLayoutId id="2147483741" r:id="rId25"/>
    <p:sldLayoutId id="2147483742" r:id="rId26"/>
    <p:sldLayoutId id="2147483743" r:id="rId27"/>
    <p:sldLayoutId id="2147483744" r:id="rId28"/>
    <p:sldLayoutId id="2147483745" r:id="rId29"/>
    <p:sldLayoutId id="2147483746" r:id="rId30"/>
    <p:sldLayoutId id="2147483747" r:id="rId31"/>
    <p:sldLayoutId id="2147483748" r:id="rId32"/>
    <p:sldLayoutId id="2147483749" r:id="rId33"/>
    <p:sldLayoutId id="2147483750" r:id="rId34"/>
    <p:sldLayoutId id="2147483751" r:id="rId35"/>
    <p:sldLayoutId id="2147483752" r:id="rId36"/>
    <p:sldLayoutId id="2147483753" r:id="rId37"/>
    <p:sldLayoutId id="2147483754" r:id="rId38"/>
    <p:sldLayoutId id="2147483755" r:id="rId39"/>
    <p:sldLayoutId id="2147483756" r:id="rId40"/>
    <p:sldLayoutId id="2147483757" r:id="rId4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3" name="click.wav"/>
          </p:stSnd>
        </p:sndAc>
      </p:transition>
    </mc:Choice>
    <mc:Fallback xmlns="">
      <p:transition spd="slow">
        <p:fade/>
        <p:sndAc>
          <p:stSnd>
            <p:snd r:embed="rId44" name="click.wav"/>
          </p:stSnd>
        </p:sndAc>
      </p:transition>
    </mc:Fallback>
  </mc:AlternateContent>
  <p:hf sldNum="0"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E2A47"/>
        </a:solidFill>
        <a:effectLst/>
      </p:bgPr>
    </p:bg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4"/>
          <p:cNvSpPr txBox="1">
            <a:spLocks noGrp="1"/>
          </p:cNvSpPr>
          <p:nvPr>
            <p:ph type="title"/>
          </p:nvPr>
        </p:nvSpPr>
        <p:spPr>
          <a:xfrm>
            <a:off x="1424133" y="1244600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350" name="Google Shape;350;p44"/>
          <p:cNvSpPr txBox="1">
            <a:spLocks noGrp="1"/>
          </p:cNvSpPr>
          <p:nvPr>
            <p:ph type="body" idx="1"/>
          </p:nvPr>
        </p:nvSpPr>
        <p:spPr>
          <a:xfrm>
            <a:off x="1424133" y="2260600"/>
            <a:ext cx="9396400" cy="33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525638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9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hf sldNum="0"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36751" y="274638"/>
            <a:ext cx="1017904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GB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20800" y="1600200"/>
            <a:ext cx="10179051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ea typeface="宋体" pitchFamily="2" charset="-122"/>
              </a:defRPr>
            </a:lvl1pPr>
          </a:lstStyle>
          <a:p>
            <a:pPr>
              <a:defRPr/>
            </a:pPr>
            <a:fld id="{3F628564-81AE-4C35-A5F2-F6BC59226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994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3" name="click.wav"/>
          </p:stSnd>
        </p:sndAc>
      </p:transition>
    </mc:Choice>
    <mc:Fallback xmlns="">
      <p:transition spd="slow">
        <p:fade/>
        <p:sndAc>
          <p:stSnd>
            <p:snd r:embed="rId15" name="click.wav"/>
          </p:stSnd>
        </p:sndAc>
      </p:transition>
    </mc:Fallback>
  </mc:AlternateConten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36751" y="274638"/>
            <a:ext cx="1017904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GB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36751" y="1600201"/>
            <a:ext cx="1017904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smtClean="0"/>
              <a:t>2024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298079DF-3736-43F4-A396-8106E20ABF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122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3" name="click.wav"/>
          </p:stSnd>
        </p:sndAc>
      </p:transition>
    </mc:Choice>
    <mc:Fallback xmlns="">
      <p:transition spd="slow">
        <p:fade/>
        <p:sndAc>
          <p:stSnd>
            <p:snd r:embed="rId15" name="click.wav"/>
          </p:stSnd>
        </p:sndAc>
      </p:transition>
    </mc:Fallback>
  </mc:AlternateConten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.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单击此处编辑母版标题样式</a:t>
            </a:r>
          </a:p>
        </p:txBody>
      </p:sp>
      <p:sp>
        <p:nvSpPr>
          <p:cNvPr id="3075" name="Прямоуг.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单击此处编辑母版文本样式</a:t>
            </a:r>
          </a:p>
          <a:p>
            <a:pPr lvl="1"/>
            <a:r>
              <a:rPr lang="en-GB" smtClean="0"/>
              <a:t>第二级</a:t>
            </a:r>
          </a:p>
          <a:p>
            <a:pPr lvl="2"/>
            <a:r>
              <a:rPr lang="en-GB" smtClean="0"/>
              <a:t>第三级</a:t>
            </a:r>
          </a:p>
          <a:p>
            <a:pPr lvl="3"/>
            <a:r>
              <a:rPr lang="en-GB" smtClean="0"/>
              <a:t>第四级</a:t>
            </a:r>
          </a:p>
          <a:p>
            <a:pPr lvl="4"/>
            <a:r>
              <a:rPr lang="en-GB" smtClean="0"/>
              <a:t>第五级</a:t>
            </a:r>
          </a:p>
        </p:txBody>
      </p:sp>
      <p:sp>
        <p:nvSpPr>
          <p:cNvPr id="3076" name="Прямоуг.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7" name="Прямоуг.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smtClean="0"/>
            </a:lvl1pPr>
          </a:lstStyle>
          <a:p>
            <a:pPr>
              <a:defRPr/>
            </a:pPr>
            <a:r>
              <a:rPr lang="en-GB" smtClean="0"/>
              <a:t>2024</a:t>
            </a:r>
            <a:endParaRPr lang="en-GB"/>
          </a:p>
        </p:txBody>
      </p:sp>
      <p:sp>
        <p:nvSpPr>
          <p:cNvPr id="3078" name="Прямоуг.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21F2E4FD-9A19-40A8-8F6E-61FA3B1BCB7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3903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3" name="click.wav"/>
          </p:stSnd>
        </p:sndAc>
      </p:transition>
    </mc:Choice>
    <mc:Fallback xmlns="">
      <p:transition spd="slow">
        <p:fade/>
        <p:sndAc>
          <p:stSnd>
            <p:snd r:embed="rId14" name="click.wav"/>
          </p:stSnd>
        </p:sndAc>
      </p:transition>
    </mc:Fallback>
  </mc:AlternateConten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 Medium"/>
              <a:buNone/>
              <a:defRPr sz="28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7889429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  <p:sldLayoutId id="2147483814" r:id="rId18"/>
    <p:sldLayoutId id="2147483815" r:id="rId19"/>
    <p:sldLayoutId id="2147483816" r:id="rId20"/>
    <p:sldLayoutId id="2147483817" r:id="rId21"/>
    <p:sldLayoutId id="2147483818" r:id="rId22"/>
    <p:sldLayoutId id="2147483819" r:id="rId23"/>
    <p:sldLayoutId id="2147483820" r:id="rId24"/>
    <p:sldLayoutId id="2147483821" r:id="rId25"/>
    <p:sldLayoutId id="2147483822" r:id="rId26"/>
    <p:sldLayoutId id="2147483823" r:id="rId27"/>
    <p:sldLayoutId id="2147483824" r:id="rId28"/>
    <p:sldLayoutId id="2147483825" r:id="rId29"/>
    <p:sldLayoutId id="2147483826" r:id="rId30"/>
    <p:sldLayoutId id="2147483827" r:id="rId31"/>
    <p:sldLayoutId id="2147483828" r:id="rId32"/>
    <p:sldLayoutId id="2147483829" r:id="rId33"/>
    <p:sldLayoutId id="2147483830" r:id="rId34"/>
    <p:sldLayoutId id="2147483831" r:id="rId35"/>
    <p:sldLayoutId id="2147483832" r:id="rId36"/>
    <p:sldLayoutId id="2147483833" r:id="rId37"/>
    <p:sldLayoutId id="2147483834" r:id="rId38"/>
    <p:sldLayoutId id="2147483835" r:id="rId39"/>
    <p:sldLayoutId id="2147483836" r:id="rId40"/>
    <p:sldLayoutId id="2147483837" r:id="rId41"/>
    <p:sldLayoutId id="2147483838" r:id="rId42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44" name="click.wav"/>
          </p:stSnd>
        </p:sndAc>
      </p:transition>
    </mc:Choice>
    <mc:Fallback xmlns="">
      <p:transition spd="slow">
        <p:fade/>
        <p:sndAc>
          <p:stSnd>
            <p:snd r:embed="rId45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5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0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5" Type="http://schemas.openxmlformats.org/officeDocument/2006/relationships/audio" Target="../media/audio1.wav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53199" y="81533"/>
            <a:ext cx="5569671" cy="2322301"/>
          </a:xfrm>
        </p:spPr>
        <p:txBody>
          <a:bodyPr/>
          <a:lstStyle/>
          <a:p>
            <a:pPr algn="ctr"/>
            <a:r>
              <a:rPr lang="en-US" sz="4000" dirty="0"/>
              <a:t>How does Maple support Data Feature Ranking and Selection?</a:t>
            </a:r>
            <a:endParaRPr lang="uk-UA" sz="40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5835192" y="5003045"/>
            <a:ext cx="6136849" cy="1312913"/>
          </a:xfrm>
        </p:spPr>
        <p:txBody>
          <a:bodyPr/>
          <a:lstStyle/>
          <a:p>
            <a:r>
              <a:rPr lang="en-US" sz="2400" dirty="0" smtClean="0"/>
              <a:t>Gennady Chuiko and Olga </a:t>
            </a:r>
            <a:r>
              <a:rPr lang="en-US" sz="2400" dirty="0" err="1" smtClean="0"/>
              <a:t>Yaremchuk</a:t>
            </a:r>
            <a:r>
              <a:rPr lang="en-US" sz="2400" dirty="0" smtClean="0"/>
              <a:t>, </a:t>
            </a:r>
          </a:p>
          <a:p>
            <a:r>
              <a:rPr lang="en-US" sz="2400" dirty="0" smtClean="0"/>
              <a:t>Petro Mohyla Black Sea National University, Mykolaiv, Ukraine</a:t>
            </a:r>
            <a:endParaRPr lang="uk-UA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9643621" y="2403834"/>
            <a:ext cx="24038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We have used Maple with the WEKA software for medical data mining</a:t>
            </a:r>
            <a:endParaRPr lang="uk-UA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4301" t="2936" r="4860" b="-2936"/>
          <a:stretch/>
        </p:blipFill>
        <p:spPr>
          <a:xfrm>
            <a:off x="690225" y="1324731"/>
            <a:ext cx="5031845" cy="481211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94173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Manhattan distances among features (attributes)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5907740" y="1728764"/>
            <a:ext cx="5746378" cy="4824436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187" y="1657046"/>
            <a:ext cx="4824436" cy="48244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7857" y="1633750"/>
            <a:ext cx="510988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Manhattan distances between the features (attributes) result in a 13x13 matrix. The </a:t>
            </a:r>
            <a:r>
              <a:rPr lang="en-US" sz="2400" dirty="0" err="1"/>
              <a:t>heatmap</a:t>
            </a:r>
            <a:r>
              <a:rPr lang="en-US" sz="2400" dirty="0"/>
              <a:t> of this matrix, shown on the right-hand side of this slide, is coded in grey gradations. </a:t>
            </a:r>
            <a:endParaRPr lang="en-US" sz="2400" dirty="0" smtClean="0"/>
          </a:p>
          <a:p>
            <a:r>
              <a:rPr lang="en-US" sz="2400" dirty="0" smtClean="0"/>
              <a:t>On </a:t>
            </a:r>
            <a:r>
              <a:rPr lang="en-US" sz="2400" dirty="0"/>
              <a:t>the whole, this </a:t>
            </a:r>
            <a:r>
              <a:rPr lang="en-US" sz="2400" dirty="0" err="1"/>
              <a:t>heatmap</a:t>
            </a:r>
            <a:r>
              <a:rPr lang="en-US" sz="2400" dirty="0"/>
              <a:t> is in agreement with previous results:  the set of features might be divided into four subsets. Simultaneously, the differences and distances between features inside each of the subsets are look like very small.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747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7" t="6995" r="8216" b="5117"/>
          <a:stretch/>
        </p:blipFill>
        <p:spPr>
          <a:xfrm>
            <a:off x="8086165" y="2707341"/>
            <a:ext cx="4222376" cy="35410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95021"/>
            <a:ext cx="11360800" cy="961327"/>
          </a:xfrm>
        </p:spPr>
        <p:txBody>
          <a:bodyPr/>
          <a:lstStyle/>
          <a:p>
            <a:r>
              <a:rPr lang="en-US" sz="3600" dirty="0" smtClean="0"/>
              <a:t>Feature subsets</a:t>
            </a:r>
            <a:endParaRPr lang="uk-UA" sz="36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27529" y="2366682"/>
            <a:ext cx="7853083" cy="2976283"/>
          </a:xfrm>
        </p:spPr>
        <p:txBody>
          <a:bodyPr/>
          <a:lstStyle/>
          <a:p>
            <a:pPr marL="596900" indent="-457200" algn="l">
              <a:buFont typeface="Wingdings" panose="05000000000000000000" pitchFamily="2" charset="2"/>
              <a:buChar char="v"/>
            </a:pPr>
            <a:r>
              <a:rPr lang="en-US" sz="3200" dirty="0" smtClean="0"/>
              <a:t>High-ranking </a:t>
            </a:r>
            <a:r>
              <a:rPr lang="en-US" sz="3200" dirty="0"/>
              <a:t>subset (1-4 ranks</a:t>
            </a:r>
            <a:r>
              <a:rPr lang="en-US" sz="3200" dirty="0" smtClean="0"/>
              <a:t>): </a:t>
            </a:r>
            <a:r>
              <a:rPr lang="en-US" sz="3200" i="1" u="sng" dirty="0" smtClean="0"/>
              <a:t>[</a:t>
            </a:r>
            <a:r>
              <a:rPr lang="en-US" sz="3200" i="1" u="sng" dirty="0" err="1" smtClean="0"/>
              <a:t>exng</a:t>
            </a:r>
            <a:r>
              <a:rPr lang="en-US" sz="3200" i="1" u="sng" dirty="0" smtClean="0"/>
              <a:t>, </a:t>
            </a:r>
            <a:r>
              <a:rPr lang="en-US" sz="3200" i="1" u="sng" dirty="0" err="1" smtClean="0"/>
              <a:t>cp</a:t>
            </a:r>
            <a:r>
              <a:rPr lang="en-US" sz="3200" i="1" u="sng" dirty="0" smtClean="0"/>
              <a:t>, </a:t>
            </a:r>
            <a:r>
              <a:rPr lang="en-US" sz="3200" i="1" u="sng" dirty="0" err="1" smtClean="0"/>
              <a:t>thall</a:t>
            </a:r>
            <a:r>
              <a:rPr lang="en-US" sz="3200" i="1" u="sng" dirty="0" smtClean="0"/>
              <a:t>, </a:t>
            </a:r>
            <a:r>
              <a:rPr lang="en-US" sz="3200" i="1" u="sng" dirty="0" err="1" smtClean="0"/>
              <a:t>oldpeak</a:t>
            </a:r>
            <a:r>
              <a:rPr lang="en-US" sz="3200" i="1" u="sng" dirty="0" smtClean="0"/>
              <a:t>]</a:t>
            </a:r>
          </a:p>
          <a:p>
            <a:pPr marL="596900" indent="-457200" algn="l">
              <a:buFont typeface="Wingdings" panose="05000000000000000000" pitchFamily="2" charset="2"/>
              <a:buChar char="v"/>
            </a:pPr>
            <a:r>
              <a:rPr lang="en-US" sz="3200" dirty="0" smtClean="0"/>
              <a:t>Higher </a:t>
            </a:r>
            <a:r>
              <a:rPr lang="en-US" sz="3200" dirty="0"/>
              <a:t>Intermediate </a:t>
            </a:r>
            <a:r>
              <a:rPr lang="en-US" sz="3200" dirty="0" smtClean="0"/>
              <a:t>subset (5-7): </a:t>
            </a:r>
            <a:r>
              <a:rPr lang="en-US" sz="3200" i="1" u="sng" dirty="0" smtClean="0"/>
              <a:t>[</a:t>
            </a:r>
            <a:r>
              <a:rPr lang="en-US" sz="3200" i="1" u="sng" dirty="0" err="1" smtClean="0"/>
              <a:t>thalachh,clp</a:t>
            </a:r>
            <a:r>
              <a:rPr lang="en-US" sz="3200" i="1" u="sng" dirty="0" smtClean="0"/>
              <a:t>, </a:t>
            </a:r>
            <a:r>
              <a:rPr lang="en-US" sz="3200" i="1" u="sng" dirty="0" err="1" smtClean="0"/>
              <a:t>caa</a:t>
            </a:r>
            <a:r>
              <a:rPr lang="en-US" sz="3200" i="1" u="sng" dirty="0" smtClean="0"/>
              <a:t>]</a:t>
            </a:r>
          </a:p>
          <a:p>
            <a:pPr marL="596900" indent="-457200" algn="l">
              <a:buFont typeface="Wingdings" panose="05000000000000000000" pitchFamily="2" charset="2"/>
              <a:buChar char="v"/>
            </a:pPr>
            <a:r>
              <a:rPr lang="en-US" sz="3200" dirty="0" smtClean="0"/>
              <a:t>Lower </a:t>
            </a:r>
            <a:r>
              <a:rPr lang="en-US" sz="3200" dirty="0"/>
              <a:t>intermediate </a:t>
            </a:r>
            <a:r>
              <a:rPr lang="en-US" sz="3200" dirty="0" smtClean="0"/>
              <a:t>subset (8-10): </a:t>
            </a:r>
            <a:r>
              <a:rPr lang="en-US" sz="3200" i="1" u="sng" dirty="0" smtClean="0"/>
              <a:t>[</a:t>
            </a:r>
            <a:r>
              <a:rPr lang="en-US" sz="3200" i="1" u="sng" dirty="0" err="1" smtClean="0"/>
              <a:t>sex,age,resteg</a:t>
            </a:r>
            <a:r>
              <a:rPr lang="en-US" sz="3200" i="1" u="sng" dirty="0" smtClean="0"/>
              <a:t>]</a:t>
            </a:r>
          </a:p>
          <a:p>
            <a:pPr marL="596900" indent="-457200" algn="l">
              <a:buFont typeface="Wingdings" panose="05000000000000000000" pitchFamily="2" charset="2"/>
              <a:buChar char="v"/>
            </a:pPr>
            <a:r>
              <a:rPr lang="en-US" sz="3200" dirty="0" smtClean="0"/>
              <a:t>Low -ranking subset (11-13): </a:t>
            </a:r>
            <a:r>
              <a:rPr lang="en-US" sz="3200" i="1" u="sng" dirty="0" smtClean="0"/>
              <a:t>[</a:t>
            </a:r>
            <a:r>
              <a:rPr lang="en-US" sz="3200" i="1" u="sng" dirty="0" err="1" smtClean="0"/>
              <a:t>fbs</a:t>
            </a:r>
            <a:r>
              <a:rPr lang="en-US" sz="3200" i="1" u="sng" dirty="0" smtClean="0"/>
              <a:t>, </a:t>
            </a:r>
            <a:r>
              <a:rPr lang="en-US" sz="3200" i="1" u="sng" dirty="0" err="1" smtClean="0"/>
              <a:t>chol</a:t>
            </a:r>
            <a:r>
              <a:rPr lang="en-US" sz="3200" i="1" u="sng" dirty="0" smtClean="0"/>
              <a:t>, </a:t>
            </a:r>
            <a:r>
              <a:rPr lang="en-US" sz="3200" i="1" u="sng" dirty="0" err="1" smtClean="0"/>
              <a:t>trtbps</a:t>
            </a:r>
            <a:r>
              <a:rPr lang="en-US" sz="3200" i="1" u="sng" dirty="0" smtClean="0"/>
              <a:t>]]</a:t>
            </a:r>
            <a:endParaRPr lang="uk-UA" sz="3200" i="1" u="sng" dirty="0"/>
          </a:p>
        </p:txBody>
      </p:sp>
    </p:spTree>
    <p:extLst>
      <p:ext uri="{BB962C8B-B14F-4D97-AF65-F5344CB8AC3E}">
        <p14:creationId xmlns:p14="http://schemas.microsoft.com/office/powerpoint/2010/main" val="36011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Conclusions</a:t>
            </a:r>
            <a:endParaRPr lang="uk-UA" sz="360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435130" y="1590420"/>
            <a:ext cx="9905223" cy="4478685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800" dirty="0"/>
              <a:t>We presented a successful case of integrating two software products, WEKA and Maple, in the Machine Learning </a:t>
            </a:r>
            <a:r>
              <a:rPr lang="en-US" sz="2800" dirty="0" smtClean="0"/>
              <a:t>section, </a:t>
            </a:r>
            <a:r>
              <a:rPr lang="en-US" sz="2800" dirty="0"/>
              <a:t>often referred to as "Feature Engineering."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/>
              <a:t>Feature Engineering is a critical </a:t>
            </a:r>
            <a:r>
              <a:rPr lang="en-US" sz="2800"/>
              <a:t>approach </a:t>
            </a:r>
            <a:r>
              <a:rPr lang="en-US" sz="2800" smtClean="0"/>
              <a:t>to improving </a:t>
            </a:r>
            <a:r>
              <a:rPr lang="en-US" sz="2800" dirty="0"/>
              <a:t>the prediction power of datasets, which is especially significant for medical </a:t>
            </a:r>
            <a:r>
              <a:rPr lang="en-US" sz="2800" dirty="0" smtClean="0"/>
              <a:t>diagnostics.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800" dirty="0"/>
              <a:t>The known heart attack risk prediction dataset was structured as the four subsets of attributes with different relevancy regarding the target variable.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46195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435" y="85456"/>
            <a:ext cx="2641365" cy="203818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Dataset and its purpose</a:t>
            </a:r>
            <a:endParaRPr lang="uk-UA" sz="3200" dirty="0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idx="1"/>
          </p:nvPr>
        </p:nvSpPr>
        <p:spPr>
          <a:xfrm>
            <a:off x="893192" y="2123636"/>
            <a:ext cx="10883208" cy="4555200"/>
          </a:xfrm>
        </p:spPr>
        <p:txBody>
          <a:bodyPr/>
          <a:lstStyle/>
          <a:p>
            <a:pPr marL="495300" indent="-342900">
              <a:buFont typeface="Wingdings" panose="05000000000000000000" pitchFamily="2" charset="2"/>
              <a:buChar char="v"/>
            </a:pPr>
            <a:r>
              <a:rPr lang="en-US" sz="2400" dirty="0"/>
              <a:t>World Health Organization (WHO) claims that a third part of all global deaths are caused by cardiovascular diseases, with about 85% of these deaths resulting from heart attacks</a:t>
            </a:r>
            <a:r>
              <a:rPr lang="en-US" sz="2400" dirty="0" smtClean="0"/>
              <a:t>.</a:t>
            </a:r>
          </a:p>
          <a:p>
            <a:pPr marL="495300" indent="-342900">
              <a:buFont typeface="Wingdings" panose="05000000000000000000" pitchFamily="2" charset="2"/>
              <a:buChar char="v"/>
            </a:pPr>
            <a:r>
              <a:rPr lang="en-US" sz="2400" dirty="0" smtClean="0"/>
              <a:t>We studied the dataset </a:t>
            </a:r>
            <a:r>
              <a:rPr lang="en-US" sz="2400" dirty="0"/>
              <a:t>from the UCI Machine Learning Repository (University of California, Irvine, School of Information and Computer Sciences</a:t>
            </a:r>
            <a:r>
              <a:rPr lang="en-US" sz="2400" dirty="0" smtClean="0"/>
              <a:t>), also </a:t>
            </a:r>
            <a:r>
              <a:rPr lang="en-US" sz="2400" dirty="0"/>
              <a:t>available in </a:t>
            </a:r>
            <a:r>
              <a:rPr lang="en-US" sz="2400" dirty="0" err="1"/>
              <a:t>Kaggle</a:t>
            </a:r>
            <a:r>
              <a:rPr lang="en-US" sz="2400" dirty="0"/>
              <a:t>.</a:t>
            </a:r>
          </a:p>
          <a:p>
            <a:pPr marL="495300" indent="-342900">
              <a:buFont typeface="Wingdings" panose="05000000000000000000" pitchFamily="2" charset="2"/>
              <a:buChar char="v"/>
            </a:pPr>
            <a:r>
              <a:rPr lang="en-US" sz="2400" dirty="0"/>
              <a:t>This dataset dates back to 1988, aims to forecast heart attack risk, and combines four databases: “Hungarian Institute of Cardiology, Budapest,” “University Hospital, Zurich, Switzerland,” “University Hospital, Basel, Switzerland,” and “V.A. Medical Center, Long Beach, and Cleveland Clinic Foundation.” </a:t>
            </a:r>
            <a:r>
              <a:rPr lang="en-US" sz="2400" dirty="0" smtClean="0"/>
              <a:t>It has 13 features (attributes) and 303 instances.</a:t>
            </a:r>
            <a:endParaRPr lang="uk-UA" sz="240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idx="4294967295"/>
          </p:nvPr>
        </p:nvSpPr>
        <p:spPr>
          <a:xfrm>
            <a:off x="0" y="6308725"/>
            <a:ext cx="3863975" cy="4127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2024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7624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964" y="144597"/>
            <a:ext cx="10272000" cy="886344"/>
          </a:xfrm>
        </p:spPr>
        <p:txBody>
          <a:bodyPr/>
          <a:lstStyle/>
          <a:p>
            <a:r>
              <a:rPr lang="en-US" sz="3200" dirty="0" smtClean="0"/>
              <a:t>Dataset description</a:t>
            </a:r>
            <a:br>
              <a:rPr lang="en-US" sz="3200" dirty="0" smtClean="0"/>
            </a:br>
            <a:r>
              <a:rPr lang="en-US" sz="3200" dirty="0" smtClean="0"/>
              <a:t> </a:t>
            </a:r>
            <a:endParaRPr lang="uk-UA" sz="320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075764" y="1030941"/>
            <a:ext cx="9923929" cy="5504330"/>
          </a:xfrm>
        </p:spPr>
        <p:txBody>
          <a:bodyPr/>
          <a:lstStyle/>
          <a:p>
            <a:pPr marL="590550" indent="-457200">
              <a:buFont typeface="+mj-lt"/>
              <a:buAutoNum type="arabicPeriod"/>
            </a:pPr>
            <a:r>
              <a:rPr lang="en-US" sz="2000" b="1" dirty="0"/>
              <a:t>age</a:t>
            </a:r>
            <a:r>
              <a:rPr lang="en-US" sz="2000" dirty="0"/>
              <a:t>: Age of the </a:t>
            </a:r>
            <a:r>
              <a:rPr lang="en-US" sz="2000" dirty="0" smtClean="0"/>
              <a:t>patient  (integer)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 smtClean="0"/>
              <a:t>sex</a:t>
            </a:r>
            <a:r>
              <a:rPr lang="en-US" sz="2000" b="1" dirty="0"/>
              <a:t>: </a:t>
            </a:r>
            <a:r>
              <a:rPr lang="en-US" sz="2000" dirty="0"/>
              <a:t>Sex of the patient (0- male, 1 - female</a:t>
            </a:r>
            <a:r>
              <a:rPr lang="en-US" sz="2000" dirty="0" smtClean="0"/>
              <a:t>) (nominal)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 err="1" smtClean="0"/>
              <a:t>cp</a:t>
            </a:r>
            <a:r>
              <a:rPr lang="en-US" sz="2000" b="1" dirty="0"/>
              <a:t>: </a:t>
            </a:r>
            <a:r>
              <a:rPr lang="en-US" sz="2000" dirty="0"/>
              <a:t>Chest pain type, 0 = Typical Angina, 1 = Atypical Angina, 2 = Non-</a:t>
            </a:r>
            <a:r>
              <a:rPr lang="en-US" sz="2000" dirty="0" err="1"/>
              <a:t>anginal</a:t>
            </a:r>
            <a:r>
              <a:rPr lang="en-US" sz="2000" dirty="0"/>
              <a:t> Pain, 3 = </a:t>
            </a:r>
            <a:r>
              <a:rPr lang="en-US" sz="2000" dirty="0" smtClean="0"/>
              <a:t>Asymptomatic (nominal)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 err="1" smtClean="0"/>
              <a:t>trtbps</a:t>
            </a:r>
            <a:r>
              <a:rPr lang="en-US" sz="2000" dirty="0"/>
              <a:t>: Resting blood pressure (in mm Hg</a:t>
            </a:r>
            <a:r>
              <a:rPr lang="en-US" sz="2000" dirty="0" smtClean="0"/>
              <a:t>) (numeric)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 err="1" smtClean="0"/>
              <a:t>chol</a:t>
            </a:r>
            <a:r>
              <a:rPr lang="en-US" sz="2000" b="1" dirty="0"/>
              <a:t>: </a:t>
            </a:r>
            <a:r>
              <a:rPr lang="en-US" sz="2000" dirty="0" err="1"/>
              <a:t>Cholestoral</a:t>
            </a:r>
            <a:r>
              <a:rPr lang="en-US" sz="2000" dirty="0"/>
              <a:t> in mg/dl fetched via BMI </a:t>
            </a:r>
            <a:r>
              <a:rPr lang="en-US" sz="2000" dirty="0" smtClean="0"/>
              <a:t>sensor (numeric)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 err="1" smtClean="0"/>
              <a:t>fbs</a:t>
            </a:r>
            <a:r>
              <a:rPr lang="en-US" sz="2000" b="1" dirty="0"/>
              <a:t>: </a:t>
            </a:r>
            <a:r>
              <a:rPr lang="en-US" sz="2000" dirty="0"/>
              <a:t>(fasting blood sugar &gt; 120 mg/dl), 1 = True, 0 = False (nominal</a:t>
            </a:r>
            <a:r>
              <a:rPr lang="en-US" sz="2000" dirty="0" smtClean="0"/>
              <a:t>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 err="1" smtClean="0"/>
              <a:t>restecg</a:t>
            </a:r>
            <a:r>
              <a:rPr lang="en-US" sz="2000" dirty="0"/>
              <a:t>: Resting electrocardiographic results, 0 = Normal, 1 = ST (nominal</a:t>
            </a:r>
            <a:r>
              <a:rPr lang="en-US" sz="2000" dirty="0" smtClean="0"/>
              <a:t>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 err="1" smtClean="0"/>
              <a:t>thalachh</a:t>
            </a:r>
            <a:r>
              <a:rPr lang="en-US" sz="2000" b="1" dirty="0"/>
              <a:t>: </a:t>
            </a:r>
            <a:r>
              <a:rPr lang="en-US" sz="2000" dirty="0"/>
              <a:t>Maximum heart rate </a:t>
            </a:r>
            <a:r>
              <a:rPr lang="en-US" sz="2000" dirty="0" smtClean="0"/>
              <a:t>achieved (integer)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 err="1" smtClean="0"/>
              <a:t>oldpeak</a:t>
            </a:r>
            <a:r>
              <a:rPr lang="en-US" sz="2000" b="1" dirty="0"/>
              <a:t>: </a:t>
            </a:r>
            <a:r>
              <a:rPr lang="en-US" sz="2000" dirty="0"/>
              <a:t>Previous </a:t>
            </a:r>
            <a:r>
              <a:rPr lang="en-US" sz="2000" dirty="0" smtClean="0"/>
              <a:t>peak (numeric)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 err="1" smtClean="0"/>
              <a:t>slp</a:t>
            </a:r>
            <a:r>
              <a:rPr lang="en-US" sz="2000" b="1" dirty="0"/>
              <a:t>: </a:t>
            </a:r>
            <a:r>
              <a:rPr lang="en-US" sz="2000" dirty="0"/>
              <a:t>Slope (0,1,2) (the slope of the peak exercise ST segment [Up: </a:t>
            </a:r>
            <a:r>
              <a:rPr lang="en-US" sz="2000" dirty="0" err="1"/>
              <a:t>upsloping</a:t>
            </a:r>
            <a:r>
              <a:rPr lang="en-US" sz="2000" dirty="0"/>
              <a:t>, Flat: flat, Down: </a:t>
            </a:r>
            <a:r>
              <a:rPr lang="en-US" sz="2000" dirty="0" err="1"/>
              <a:t>downsloping</a:t>
            </a:r>
            <a:r>
              <a:rPr lang="en-US" sz="2000" dirty="0" smtClean="0"/>
              <a:t>]) (nominal)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 err="1" smtClean="0"/>
              <a:t>caa</a:t>
            </a:r>
            <a:r>
              <a:rPr lang="en-US" sz="2000" b="1" dirty="0"/>
              <a:t>: </a:t>
            </a:r>
            <a:r>
              <a:rPr lang="en-US" sz="2000" dirty="0"/>
              <a:t>Number of major </a:t>
            </a:r>
            <a:r>
              <a:rPr lang="en-US" sz="2000" dirty="0" smtClean="0"/>
              <a:t>vessels (nominal)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 err="1" smtClean="0"/>
              <a:t>thall</a:t>
            </a:r>
            <a:r>
              <a:rPr lang="en-US" sz="2000" b="1" dirty="0"/>
              <a:t>: </a:t>
            </a:r>
            <a:r>
              <a:rPr lang="en-US" sz="2000" dirty="0" err="1"/>
              <a:t>Thalium</a:t>
            </a:r>
            <a:r>
              <a:rPr lang="en-US" sz="2000" dirty="0"/>
              <a:t> Stress Test result ~ (0,1,2,3</a:t>
            </a:r>
            <a:r>
              <a:rPr lang="en-US" sz="2000" dirty="0" smtClean="0"/>
              <a:t>) (nominal)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 err="1" smtClean="0"/>
              <a:t>exng</a:t>
            </a:r>
            <a:r>
              <a:rPr lang="en-US" sz="2000" b="1" dirty="0"/>
              <a:t>: </a:t>
            </a:r>
            <a:r>
              <a:rPr lang="en-US" sz="2000" dirty="0"/>
              <a:t>Exercise induced angina ~ 1 = Yes, 0 = No (nominal</a:t>
            </a:r>
            <a:r>
              <a:rPr lang="en-US" sz="2000" dirty="0" smtClean="0"/>
              <a:t>)</a:t>
            </a:r>
            <a:endParaRPr lang="en-US" sz="2000" dirty="0"/>
          </a:p>
          <a:p>
            <a:pPr marL="590550" indent="-457200">
              <a:buFont typeface="+mj-lt"/>
              <a:buAutoNum type="arabicPeriod"/>
            </a:pPr>
            <a:r>
              <a:rPr lang="en-US" sz="2000" b="1" dirty="0"/>
              <a:t>output: </a:t>
            </a:r>
            <a:r>
              <a:rPr lang="en-US" sz="2000" dirty="0"/>
              <a:t>Target variable Target variable (0= less chance of heart attack 1= more chance of heart attack) (nominal</a:t>
            </a:r>
            <a:r>
              <a:rPr lang="en-US" sz="2000" dirty="0" smtClean="0"/>
              <a:t>)</a:t>
            </a:r>
            <a:endParaRPr lang="en-US" sz="2000" dirty="0"/>
          </a:p>
          <a:p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129118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6442" y="1113169"/>
            <a:ext cx="3744000" cy="1007600"/>
          </a:xfrm>
        </p:spPr>
        <p:txBody>
          <a:bodyPr/>
          <a:lstStyle/>
          <a:p>
            <a:r>
              <a:rPr lang="en-US" sz="5400" dirty="0" smtClean="0"/>
              <a:t>The task</a:t>
            </a:r>
            <a:endParaRPr lang="uk-UA" sz="540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508806" y="2921570"/>
            <a:ext cx="5326144" cy="3508434"/>
          </a:xfrm>
        </p:spPr>
        <p:txBody>
          <a:bodyPr/>
          <a:lstStyle/>
          <a:p>
            <a:r>
              <a:rPr lang="en-US" sz="3600" dirty="0"/>
              <a:t>Ranking and grouping features (attributes) based on their relevance to the target variable using </a:t>
            </a:r>
            <a:endParaRPr lang="en-US" sz="3600" dirty="0" smtClean="0"/>
          </a:p>
          <a:p>
            <a:r>
              <a:rPr lang="en-US" sz="3600" dirty="0" smtClean="0"/>
              <a:t>Maple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326284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7298" y="94114"/>
            <a:ext cx="10177404" cy="1395319"/>
          </a:xfrm>
        </p:spPr>
        <p:txBody>
          <a:bodyPr/>
          <a:lstStyle/>
          <a:p>
            <a:r>
              <a:rPr lang="en-US" sz="3200" dirty="0" smtClean="0"/>
              <a:t>Attribute’s </a:t>
            </a:r>
            <a:r>
              <a:rPr lang="en-US" sz="3200" dirty="0"/>
              <a:t>order </a:t>
            </a:r>
            <a:r>
              <a:rPr lang="en-US" sz="3200" dirty="0" smtClean="0"/>
              <a:t>evaluations </a:t>
            </a:r>
            <a:br>
              <a:rPr lang="en-US" sz="3200" dirty="0" smtClean="0"/>
            </a:br>
            <a:r>
              <a:rPr lang="en-US" sz="3200" dirty="0" smtClean="0"/>
              <a:t>(</a:t>
            </a:r>
            <a:r>
              <a:rPr lang="en-US" sz="2400" dirty="0" smtClean="0"/>
              <a:t>Attributes</a:t>
            </a:r>
            <a:r>
              <a:rPr lang="en-US" sz="2400" dirty="0"/>
              <a:t>' IDs in the third column match with those in the previous slide </a:t>
            </a:r>
            <a:r>
              <a:rPr lang="en-US" sz="2400" dirty="0" smtClean="0"/>
              <a:t>No.3)</a:t>
            </a:r>
            <a:endParaRPr lang="uk-UA" sz="240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403175" y="1611983"/>
            <a:ext cx="9051151" cy="4249695"/>
          </a:xfrm>
        </p:spPr>
        <p:txBody>
          <a:bodyPr/>
          <a:lstStyle/>
          <a:p>
            <a:endParaRPr lang="uk-UA" dirty="0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684809"/>
              </p:ext>
            </p:extLst>
          </p:nvPr>
        </p:nvGraphicFramePr>
        <p:xfrm>
          <a:off x="1084082" y="1640265"/>
          <a:ext cx="9832157" cy="5047983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872368">
                  <a:extLst>
                    <a:ext uri="{9D8B030D-6E8A-4147-A177-3AD203B41FA5}">
                      <a16:colId xmlns:a16="http://schemas.microsoft.com/office/drawing/2014/main" xmlns="" val="4240107875"/>
                    </a:ext>
                  </a:extLst>
                </a:gridCol>
                <a:gridCol w="3865711">
                  <a:extLst>
                    <a:ext uri="{9D8B030D-6E8A-4147-A177-3AD203B41FA5}">
                      <a16:colId xmlns:a16="http://schemas.microsoft.com/office/drawing/2014/main" xmlns="" val="1241530694"/>
                    </a:ext>
                  </a:extLst>
                </a:gridCol>
                <a:gridCol w="5094078">
                  <a:extLst>
                    <a:ext uri="{9D8B030D-6E8A-4147-A177-3AD203B41FA5}">
                      <a16:colId xmlns:a16="http://schemas.microsoft.com/office/drawing/2014/main" xmlns="" val="1073256099"/>
                    </a:ext>
                  </a:extLst>
                </a:gridCol>
              </a:tblGrid>
              <a:tr h="65886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#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WEKA evaluator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/>
                        <a:t>Attribute order </a:t>
                      </a:r>
                      <a:r>
                        <a:rPr lang="en-US" sz="2400" dirty="0" smtClean="0"/>
                        <a:t>(best first)</a:t>
                      </a:r>
                      <a:endParaRPr lang="uk-UA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82420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2000" dirty="0" smtClean="0"/>
                        <a:t>1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Correlation Ranking Filter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13,9,10,8,3,12,11,2,1,7,4,5,6</a:t>
                      </a:r>
                    </a:p>
                    <a:p>
                      <a:pPr algn="ctr"/>
                      <a:endParaRPr lang="uk-UA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6807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2000" dirty="0" smtClean="0"/>
                        <a:t>2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Gain Ratio feature evaluator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uk-UA" sz="2000" dirty="0" smtClean="0"/>
                        <a:t>13,9,8,3,12,10,11,2,1,7,6,4,5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93233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2000" dirty="0" smtClean="0"/>
                        <a:t>3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Information Gain Ranking Filter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 smtClean="0"/>
                        <a:t>1</a:t>
                      </a:r>
                      <a:r>
                        <a:rPr lang="uk-UA" sz="2000" dirty="0" smtClean="0"/>
                        <a:t>3,3,12,10,9,8,11,1,2,7,6 ,,5,4</a:t>
                      </a:r>
                    </a:p>
                    <a:p>
                      <a:pPr algn="ctr"/>
                      <a:endParaRPr lang="uk-UA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10744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2000" dirty="0" smtClean="0"/>
                        <a:t>4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OneR</a:t>
                      </a:r>
                      <a:r>
                        <a:rPr lang="en-US" sz="2000" dirty="0" smtClean="0"/>
                        <a:t> feature evaluator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13,3,12,9,11,10,8,1,2,7,4,5,6</a:t>
                      </a:r>
                      <a:endParaRPr lang="uk-UA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3740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2000" dirty="0" smtClean="0"/>
                        <a:t>5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RELIEF Ranking Filter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12,3,13,2,11,9,7,10,8,1,6,4,5</a:t>
                      </a:r>
                      <a:endParaRPr lang="uk-UA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88796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2000" dirty="0" smtClean="0"/>
                        <a:t>6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Pairwise  Correlation Attribute Evaluator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13,3,9,12,8,10,11,2,1,7,6,5,4</a:t>
                      </a:r>
                      <a:endParaRPr lang="uk-UA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48932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2000" dirty="0" smtClean="0"/>
                        <a:t>7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Symmetrical Uncertainty Ranking Filter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13,3,9,12,8,10,11,2,1,7,6,.4,5</a:t>
                      </a:r>
                      <a:endParaRPr lang="uk-UA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76574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2000" dirty="0" smtClean="0"/>
                        <a:t>8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J48 feature evaluator</a:t>
                      </a:r>
                      <a:endParaRPr lang="uk-U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/>
                        <a:t>13,3,12,9,8,11,10,1,2,7,6,5,4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74589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034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3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600" y="154096"/>
            <a:ext cx="11360800" cy="763600"/>
          </a:xfrm>
        </p:spPr>
        <p:txBody>
          <a:bodyPr/>
          <a:lstStyle/>
          <a:p>
            <a:r>
              <a:rPr lang="en-US" sz="3600" dirty="0" smtClean="0"/>
              <a:t>Ranks matrix column graph</a:t>
            </a:r>
            <a:endParaRPr lang="uk-UA" sz="360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043082" y="995081"/>
            <a:ext cx="7733317" cy="478659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834" y="1059002"/>
            <a:ext cx="8019618" cy="49521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23585" y="5922981"/>
            <a:ext cx="10381129" cy="769441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/>
              <a:t>Attributes order = 1, 2, 3, 4, 5, 6, 7, 8, 9, 10, 11, 12 13;</a:t>
            </a:r>
          </a:p>
          <a:p>
            <a:pPr algn="ctr"/>
            <a:r>
              <a:rPr lang="en-US" sz="2200" b="1" dirty="0" err="1" smtClean="0"/>
              <a:t>exng</a:t>
            </a:r>
            <a:r>
              <a:rPr lang="en-US" sz="2200" b="1" dirty="0"/>
              <a:t>, </a:t>
            </a:r>
            <a:r>
              <a:rPr lang="en-US" sz="2200" b="1" dirty="0" err="1"/>
              <a:t>cp</a:t>
            </a:r>
            <a:r>
              <a:rPr lang="en-US" sz="2200" b="1" dirty="0"/>
              <a:t>, </a:t>
            </a:r>
            <a:r>
              <a:rPr lang="en-US" sz="2200" b="1" dirty="0" err="1"/>
              <a:t>thall</a:t>
            </a:r>
            <a:r>
              <a:rPr lang="en-US" sz="2200" b="1" dirty="0"/>
              <a:t>, </a:t>
            </a:r>
            <a:r>
              <a:rPr lang="en-US" sz="2200" b="1" dirty="0" err="1"/>
              <a:t>oldpeak</a:t>
            </a:r>
            <a:r>
              <a:rPr lang="en-US" sz="2200" b="1" dirty="0"/>
              <a:t>, </a:t>
            </a:r>
            <a:r>
              <a:rPr lang="en-US" sz="2200" b="1" dirty="0" err="1"/>
              <a:t>thalachh</a:t>
            </a:r>
            <a:r>
              <a:rPr lang="en-US" sz="2200" b="1" dirty="0"/>
              <a:t>, </a:t>
            </a:r>
            <a:r>
              <a:rPr lang="en-US" sz="2200" b="1" dirty="0" err="1"/>
              <a:t>slp</a:t>
            </a:r>
            <a:r>
              <a:rPr lang="en-US" sz="2200" b="1" dirty="0"/>
              <a:t>, </a:t>
            </a:r>
            <a:r>
              <a:rPr lang="en-US" sz="2200" b="1" dirty="0" err="1"/>
              <a:t>caa</a:t>
            </a:r>
            <a:r>
              <a:rPr lang="en-US" sz="2200" b="1" dirty="0"/>
              <a:t>, sex, age, </a:t>
            </a:r>
            <a:r>
              <a:rPr lang="en-US" sz="2200" b="1" dirty="0" err="1"/>
              <a:t>resteg</a:t>
            </a:r>
            <a:r>
              <a:rPr lang="en-US" sz="2200" b="1" dirty="0"/>
              <a:t>, </a:t>
            </a:r>
            <a:r>
              <a:rPr lang="en-US" sz="2200" b="1" dirty="0" err="1"/>
              <a:t>fbs</a:t>
            </a:r>
            <a:r>
              <a:rPr lang="en-US" sz="2200" b="1" dirty="0"/>
              <a:t>, </a:t>
            </a:r>
            <a:r>
              <a:rPr lang="en-US" sz="2200" b="1" dirty="0" err="1"/>
              <a:t>chol</a:t>
            </a:r>
            <a:r>
              <a:rPr lang="en-US" sz="2200" b="1" dirty="0"/>
              <a:t>, </a:t>
            </a:r>
            <a:r>
              <a:rPr lang="en-US" sz="2200" b="1" dirty="0" err="1"/>
              <a:t>trtbps</a:t>
            </a:r>
            <a:endParaRPr lang="uk-UA" sz="2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38129" y="1059002"/>
            <a:ext cx="26960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Eight evaluators and 13 attributes comprise a 13x8 matrix of ranks, displayed in a column graph along with the order of attribute relevancies..</a:t>
            </a:r>
            <a:endParaRPr lang="uk-UA" sz="2600" dirty="0"/>
          </a:p>
        </p:txBody>
      </p:sp>
    </p:spTree>
    <p:extLst>
      <p:ext uri="{BB962C8B-B14F-4D97-AF65-F5344CB8AC3E}">
        <p14:creationId xmlns:p14="http://schemas.microsoft.com/office/powerpoint/2010/main" val="378269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58" y="263922"/>
            <a:ext cx="11360800" cy="763600"/>
          </a:xfrm>
        </p:spPr>
        <p:txBody>
          <a:bodyPr/>
          <a:lstStyle/>
          <a:p>
            <a:r>
              <a:rPr lang="en-US" sz="3600" dirty="0" smtClean="0"/>
              <a:t>Maple document</a:t>
            </a:r>
            <a:endParaRPr lang="uk-UA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12500"/>
          <a:stretch/>
        </p:blipFill>
        <p:spPr>
          <a:xfrm>
            <a:off x="520656" y="1121790"/>
            <a:ext cx="11296600" cy="5250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700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173" y="301137"/>
            <a:ext cx="11360800" cy="763600"/>
          </a:xfrm>
        </p:spPr>
        <p:txBody>
          <a:bodyPr/>
          <a:lstStyle/>
          <a:p>
            <a:r>
              <a:rPr lang="en-US" sz="3600" dirty="0" smtClean="0"/>
              <a:t>Ranks matrix</a:t>
            </a:r>
            <a:endParaRPr lang="uk-UA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9361" r="6734"/>
          <a:stretch/>
        </p:blipFill>
        <p:spPr>
          <a:xfrm>
            <a:off x="527901" y="1517713"/>
            <a:ext cx="11418473" cy="47548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247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4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735" y="196760"/>
            <a:ext cx="11360800" cy="763600"/>
          </a:xfrm>
        </p:spPr>
        <p:txBody>
          <a:bodyPr/>
          <a:lstStyle/>
          <a:p>
            <a:r>
              <a:rPr lang="en-US" sz="3600" dirty="0" smtClean="0"/>
              <a:t>Statistics box plots</a:t>
            </a:r>
            <a:endParaRPr lang="uk-UA" sz="3600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81317" y="1400230"/>
            <a:ext cx="5387788" cy="1814525"/>
          </a:xfrm>
        </p:spPr>
        <p:txBody>
          <a:bodyPr/>
          <a:lstStyle/>
          <a:p>
            <a:r>
              <a:rPr lang="en-US" sz="2000" dirty="0"/>
              <a:t>There is some disagreement among WEKA evaluators' ranking, which was evident in the previous graph and reflected in the statistical box plot below.</a:t>
            </a:r>
            <a:endParaRPr lang="uk-UA" sz="2000" dirty="0"/>
          </a:p>
        </p:txBody>
      </p:sp>
      <p:sp>
        <p:nvSpPr>
          <p:cNvPr id="4" name="Підзаголовок 3"/>
          <p:cNvSpPr>
            <a:spLocks noGrp="1"/>
          </p:cNvSpPr>
          <p:nvPr>
            <p:ph type="subTitle" idx="2"/>
          </p:nvPr>
        </p:nvSpPr>
        <p:spPr>
          <a:xfrm>
            <a:off x="868700" y="3281686"/>
            <a:ext cx="4683800" cy="2400851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5" name="Підзаголовок 4"/>
          <p:cNvSpPr>
            <a:spLocks noGrp="1"/>
          </p:cNvSpPr>
          <p:nvPr>
            <p:ph type="subTitle" idx="3"/>
          </p:nvPr>
        </p:nvSpPr>
        <p:spPr>
          <a:xfrm>
            <a:off x="6553200" y="1491840"/>
            <a:ext cx="4643718" cy="1583054"/>
          </a:xfrm>
        </p:spPr>
        <p:txBody>
          <a:bodyPr/>
          <a:lstStyle/>
          <a:p>
            <a:r>
              <a:rPr lang="en-US" sz="2000" dirty="0"/>
              <a:t>Thus, the difference in ranking is hardly significant for neighbors, but it might increase with their grouping. </a:t>
            </a:r>
            <a:endParaRPr lang="uk-UA" sz="2000" dirty="0"/>
          </a:p>
        </p:txBody>
      </p:sp>
      <p:sp>
        <p:nvSpPr>
          <p:cNvPr id="6" name="Підзаголовок 5"/>
          <p:cNvSpPr>
            <a:spLocks noGrp="1"/>
          </p:cNvSpPr>
          <p:nvPr>
            <p:ph type="subTitle" idx="4"/>
          </p:nvPr>
        </p:nvSpPr>
        <p:spPr>
          <a:xfrm>
            <a:off x="6706416" y="3281687"/>
            <a:ext cx="5158119" cy="2534687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00" y="3214755"/>
            <a:ext cx="5029200" cy="31080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719" y="3140934"/>
            <a:ext cx="5030680" cy="31818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43318" y="6263498"/>
            <a:ext cx="106284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/>
              <a:t>&lt;</a:t>
            </a:r>
            <a:r>
              <a:rPr lang="en-US" sz="2000" b="1" dirty="0" err="1" smtClean="0"/>
              <a:t>exng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cp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thall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oldpeak</a:t>
            </a:r>
            <a:r>
              <a:rPr lang="en-US" sz="2000" b="1" dirty="0" smtClean="0"/>
              <a:t>&gt;, &lt;</a:t>
            </a:r>
            <a:r>
              <a:rPr lang="en-US" sz="2000" b="1" dirty="0" err="1"/>
              <a:t>thalachh</a:t>
            </a:r>
            <a:r>
              <a:rPr lang="en-US" sz="2000" b="1" dirty="0"/>
              <a:t>, </a:t>
            </a:r>
            <a:r>
              <a:rPr lang="en-US" sz="2000" b="1" dirty="0" err="1"/>
              <a:t>slp</a:t>
            </a:r>
            <a:r>
              <a:rPr lang="en-US" sz="2000" b="1" dirty="0"/>
              <a:t>, </a:t>
            </a:r>
            <a:r>
              <a:rPr lang="en-US" sz="2000" b="1" dirty="0" err="1"/>
              <a:t>caa</a:t>
            </a:r>
            <a:r>
              <a:rPr lang="en-US" sz="2000" b="1" dirty="0"/>
              <a:t>&gt;, &lt;sex, age, </a:t>
            </a:r>
            <a:r>
              <a:rPr lang="en-US" sz="2000" b="1" dirty="0" err="1"/>
              <a:t>resteg</a:t>
            </a:r>
            <a:r>
              <a:rPr lang="en-US" sz="2000" b="1" dirty="0"/>
              <a:t>&gt;, &lt;</a:t>
            </a:r>
            <a:r>
              <a:rPr lang="en-US" sz="2000" b="1" dirty="0" err="1"/>
              <a:t>fbs,chol,trtbps</a:t>
            </a:r>
            <a:r>
              <a:rPr lang="en-US" sz="2000" b="1" dirty="0"/>
              <a:t>&gt;, </a:t>
            </a:r>
            <a:endParaRPr lang="uk-UA" sz="2000" b="1" dirty="0"/>
          </a:p>
        </p:txBody>
      </p:sp>
    </p:spTree>
    <p:extLst>
      <p:ext uri="{BB962C8B-B14F-4D97-AF65-F5344CB8AC3E}">
        <p14:creationId xmlns:p14="http://schemas.microsoft.com/office/powerpoint/2010/main" val="244472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5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epingWillowintheFog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_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edicine Research by Slidesgo">
  <a:themeElements>
    <a:clrScheme name="Simple Light">
      <a:dk1>
        <a:srgbClr val="2B394A"/>
      </a:dk1>
      <a:lt1>
        <a:srgbClr val="FFFFFF"/>
      </a:lt1>
      <a:dk2>
        <a:srgbClr val="35A9E0"/>
      </a:dk2>
      <a:lt2>
        <a:srgbClr val="136D97"/>
      </a:lt2>
      <a:accent1>
        <a:srgbClr val="80D3FA"/>
      </a:accent1>
      <a:accent2>
        <a:srgbClr val="2B5264"/>
      </a:accent2>
      <a:accent3>
        <a:srgbClr val="0EA6EE"/>
      </a:accent3>
      <a:accent4>
        <a:srgbClr val="174155"/>
      </a:accent4>
      <a:accent5>
        <a:srgbClr val="58C9FF"/>
      </a:accent5>
      <a:accent6>
        <a:srgbClr val="80D3FA"/>
      </a:accent6>
      <a:hlink>
        <a:srgbClr val="2B394A"/>
      </a:hlink>
      <a:folHlink>
        <a:srgbClr val="0097A7"/>
      </a:folHlink>
    </a:clrScheme>
    <a:fontScheme name="Офіс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3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Medicine Research by Slidesgo">
  <a:themeElements>
    <a:clrScheme name="Simple Light">
      <a:dk1>
        <a:srgbClr val="2B394A"/>
      </a:dk1>
      <a:lt1>
        <a:srgbClr val="FFFFFF"/>
      </a:lt1>
      <a:dk2>
        <a:srgbClr val="35A9E0"/>
      </a:dk2>
      <a:lt2>
        <a:srgbClr val="136D97"/>
      </a:lt2>
      <a:accent1>
        <a:srgbClr val="80D3FA"/>
      </a:accent1>
      <a:accent2>
        <a:srgbClr val="2B5264"/>
      </a:accent2>
      <a:accent3>
        <a:srgbClr val="0EA6EE"/>
      </a:accent3>
      <a:accent4>
        <a:srgbClr val="174155"/>
      </a:accent4>
      <a:accent5>
        <a:srgbClr val="58C9FF"/>
      </a:accent5>
      <a:accent6>
        <a:srgbClr val="80D3FA"/>
      </a:accent6>
      <a:hlink>
        <a:srgbClr val="2B394A"/>
      </a:hlink>
      <a:folHlink>
        <a:srgbClr val="0097A7"/>
      </a:folHlink>
    </a:clrScheme>
    <a:fontScheme name="Офіс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ind_1977_slide">
  <a:themeElements>
    <a:clrScheme name="1_ind_1977_slide 1">
      <a:dk1>
        <a:srgbClr val="000000"/>
      </a:dk1>
      <a:lt1>
        <a:srgbClr val="B9D3EE"/>
      </a:lt1>
      <a:dk2>
        <a:srgbClr val="000000"/>
      </a:dk2>
      <a:lt2>
        <a:srgbClr val="B2B2B2"/>
      </a:lt2>
      <a:accent1>
        <a:srgbClr val="D2E3F4"/>
      </a:accent1>
      <a:accent2>
        <a:srgbClr val="679FDA"/>
      </a:accent2>
      <a:accent3>
        <a:srgbClr val="D9E6F5"/>
      </a:accent3>
      <a:accent4>
        <a:srgbClr val="000000"/>
      </a:accent4>
      <a:accent5>
        <a:srgbClr val="E5EFF8"/>
      </a:accent5>
      <a:accent6>
        <a:srgbClr val="5D90C5"/>
      </a:accent6>
      <a:hlink>
        <a:srgbClr val="2865A4"/>
      </a:hlink>
      <a:folHlink>
        <a:srgbClr val="2E4C6B"/>
      </a:folHlink>
    </a:clrScheme>
    <a:fontScheme name="1_ind_1977_slid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ind_1977_slide 1">
        <a:dk1>
          <a:srgbClr val="000000"/>
        </a:dk1>
        <a:lt1>
          <a:srgbClr val="B9D3EE"/>
        </a:lt1>
        <a:dk2>
          <a:srgbClr val="000000"/>
        </a:dk2>
        <a:lt2>
          <a:srgbClr val="B2B2B2"/>
        </a:lt2>
        <a:accent1>
          <a:srgbClr val="D2E3F4"/>
        </a:accent1>
        <a:accent2>
          <a:srgbClr val="679FDA"/>
        </a:accent2>
        <a:accent3>
          <a:srgbClr val="D9E6F5"/>
        </a:accent3>
        <a:accent4>
          <a:srgbClr val="000000"/>
        </a:accent4>
        <a:accent5>
          <a:srgbClr val="E5EFF8"/>
        </a:accent5>
        <a:accent6>
          <a:srgbClr val="5D90C5"/>
        </a:accent6>
        <a:hlink>
          <a:srgbClr val="2865A4"/>
        </a:hlink>
        <a:folHlink>
          <a:srgbClr val="2E4C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d_1977_slide 2">
        <a:dk1>
          <a:srgbClr val="000000"/>
        </a:dk1>
        <a:lt1>
          <a:srgbClr val="B9D3EE"/>
        </a:lt1>
        <a:dk2>
          <a:srgbClr val="000000"/>
        </a:dk2>
        <a:lt2>
          <a:srgbClr val="B2B2B2"/>
        </a:lt2>
        <a:accent1>
          <a:srgbClr val="66B9CC"/>
        </a:accent1>
        <a:accent2>
          <a:srgbClr val="6666CC"/>
        </a:accent2>
        <a:accent3>
          <a:srgbClr val="D9E6F5"/>
        </a:accent3>
        <a:accent4>
          <a:srgbClr val="000000"/>
        </a:accent4>
        <a:accent5>
          <a:srgbClr val="B8D9E2"/>
        </a:accent5>
        <a:accent6>
          <a:srgbClr val="5C5CB9"/>
        </a:accent6>
        <a:hlink>
          <a:srgbClr val="2E4C6B"/>
        </a:hlink>
        <a:folHlink>
          <a:srgbClr val="2E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d_1977_slide 3">
        <a:dk1>
          <a:srgbClr val="000000"/>
        </a:dk1>
        <a:lt1>
          <a:srgbClr val="B9D3EE"/>
        </a:lt1>
        <a:dk2>
          <a:srgbClr val="000000"/>
        </a:dk2>
        <a:lt2>
          <a:srgbClr val="B2B2B2"/>
        </a:lt2>
        <a:accent1>
          <a:srgbClr val="C56230"/>
        </a:accent1>
        <a:accent2>
          <a:srgbClr val="B69715"/>
        </a:accent2>
        <a:accent3>
          <a:srgbClr val="D9E6F5"/>
        </a:accent3>
        <a:accent4>
          <a:srgbClr val="000000"/>
        </a:accent4>
        <a:accent5>
          <a:srgbClr val="DFB7AD"/>
        </a:accent5>
        <a:accent6>
          <a:srgbClr val="A58812"/>
        </a:accent6>
        <a:hlink>
          <a:srgbClr val="2E4C6B"/>
        </a:hlink>
        <a:folHlink>
          <a:srgbClr val="6B51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d_1977_slide 4">
        <a:dk1>
          <a:srgbClr val="000000"/>
        </a:dk1>
        <a:lt1>
          <a:srgbClr val="B9D3EE"/>
        </a:lt1>
        <a:dk2>
          <a:srgbClr val="000000"/>
        </a:dk2>
        <a:lt2>
          <a:srgbClr val="B2B2B2"/>
        </a:lt2>
        <a:accent1>
          <a:srgbClr val="B46E17"/>
        </a:accent1>
        <a:accent2>
          <a:srgbClr val="A7BC2E"/>
        </a:accent2>
        <a:accent3>
          <a:srgbClr val="D9E6F5"/>
        </a:accent3>
        <a:accent4>
          <a:srgbClr val="000000"/>
        </a:accent4>
        <a:accent5>
          <a:srgbClr val="D6BAAB"/>
        </a:accent5>
        <a:accent6>
          <a:srgbClr val="97AA29"/>
        </a:accent6>
        <a:hlink>
          <a:srgbClr val="2E4C6B"/>
        </a:hlink>
        <a:folHlink>
          <a:srgbClr val="6B2E6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d_1977_slid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2E3F4"/>
        </a:accent1>
        <a:accent2>
          <a:srgbClr val="679FDA"/>
        </a:accent2>
        <a:accent3>
          <a:srgbClr val="FFFFFF"/>
        </a:accent3>
        <a:accent4>
          <a:srgbClr val="000000"/>
        </a:accent4>
        <a:accent5>
          <a:srgbClr val="E5EFF8"/>
        </a:accent5>
        <a:accent6>
          <a:srgbClr val="5D90C5"/>
        </a:accent6>
        <a:hlink>
          <a:srgbClr val="2865A4"/>
        </a:hlink>
        <a:folHlink>
          <a:srgbClr val="2E4C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d_1977_slid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6B9CC"/>
        </a:accent1>
        <a:accent2>
          <a:srgbClr val="6666CC"/>
        </a:accent2>
        <a:accent3>
          <a:srgbClr val="FFFFFF"/>
        </a:accent3>
        <a:accent4>
          <a:srgbClr val="000000"/>
        </a:accent4>
        <a:accent5>
          <a:srgbClr val="B8D9E2"/>
        </a:accent5>
        <a:accent6>
          <a:srgbClr val="5C5CB9"/>
        </a:accent6>
        <a:hlink>
          <a:srgbClr val="2E4C6B"/>
        </a:hlink>
        <a:folHlink>
          <a:srgbClr val="2E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d_1977_slid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56230"/>
        </a:accent1>
        <a:accent2>
          <a:srgbClr val="B69715"/>
        </a:accent2>
        <a:accent3>
          <a:srgbClr val="FFFFFF"/>
        </a:accent3>
        <a:accent4>
          <a:srgbClr val="000000"/>
        </a:accent4>
        <a:accent5>
          <a:srgbClr val="DFB7AD"/>
        </a:accent5>
        <a:accent6>
          <a:srgbClr val="A58812"/>
        </a:accent6>
        <a:hlink>
          <a:srgbClr val="2E4C6B"/>
        </a:hlink>
        <a:folHlink>
          <a:srgbClr val="6B51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ind_1977_slid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46E17"/>
        </a:accent1>
        <a:accent2>
          <a:srgbClr val="A7BC2E"/>
        </a:accent2>
        <a:accent3>
          <a:srgbClr val="FFFFFF"/>
        </a:accent3>
        <a:accent4>
          <a:srgbClr val="000000"/>
        </a:accent4>
        <a:accent5>
          <a:srgbClr val="D6BAAB"/>
        </a:accent5>
        <a:accent6>
          <a:srgbClr val="97AA29"/>
        </a:accent6>
        <a:hlink>
          <a:srgbClr val="2E4C6B"/>
        </a:hlink>
        <a:folHlink>
          <a:srgbClr val="6B2E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ind_1977_slide">
  <a:themeElements>
    <a:clrScheme name="ind_1977_slide 1">
      <a:dk1>
        <a:srgbClr val="000000"/>
      </a:dk1>
      <a:lt1>
        <a:srgbClr val="B9D3EE"/>
      </a:lt1>
      <a:dk2>
        <a:srgbClr val="000000"/>
      </a:dk2>
      <a:lt2>
        <a:srgbClr val="B2B2B2"/>
      </a:lt2>
      <a:accent1>
        <a:srgbClr val="D2E3F4"/>
      </a:accent1>
      <a:accent2>
        <a:srgbClr val="679FDA"/>
      </a:accent2>
      <a:accent3>
        <a:srgbClr val="D9E6F5"/>
      </a:accent3>
      <a:accent4>
        <a:srgbClr val="000000"/>
      </a:accent4>
      <a:accent5>
        <a:srgbClr val="E5EFF8"/>
      </a:accent5>
      <a:accent6>
        <a:srgbClr val="5D90C5"/>
      </a:accent6>
      <a:hlink>
        <a:srgbClr val="2865A4"/>
      </a:hlink>
      <a:folHlink>
        <a:srgbClr val="2E4C6B"/>
      </a:folHlink>
    </a:clrScheme>
    <a:fontScheme name="ind_1977_slid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nd_1977_slide 1">
        <a:dk1>
          <a:srgbClr val="000000"/>
        </a:dk1>
        <a:lt1>
          <a:srgbClr val="B9D3EE"/>
        </a:lt1>
        <a:dk2>
          <a:srgbClr val="000000"/>
        </a:dk2>
        <a:lt2>
          <a:srgbClr val="B2B2B2"/>
        </a:lt2>
        <a:accent1>
          <a:srgbClr val="D2E3F4"/>
        </a:accent1>
        <a:accent2>
          <a:srgbClr val="679FDA"/>
        </a:accent2>
        <a:accent3>
          <a:srgbClr val="D9E6F5"/>
        </a:accent3>
        <a:accent4>
          <a:srgbClr val="000000"/>
        </a:accent4>
        <a:accent5>
          <a:srgbClr val="E5EFF8"/>
        </a:accent5>
        <a:accent6>
          <a:srgbClr val="5D90C5"/>
        </a:accent6>
        <a:hlink>
          <a:srgbClr val="2865A4"/>
        </a:hlink>
        <a:folHlink>
          <a:srgbClr val="2E4C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1977_slide 2">
        <a:dk1>
          <a:srgbClr val="000000"/>
        </a:dk1>
        <a:lt1>
          <a:srgbClr val="B9D3EE"/>
        </a:lt1>
        <a:dk2>
          <a:srgbClr val="000000"/>
        </a:dk2>
        <a:lt2>
          <a:srgbClr val="B2B2B2"/>
        </a:lt2>
        <a:accent1>
          <a:srgbClr val="66B9CC"/>
        </a:accent1>
        <a:accent2>
          <a:srgbClr val="6666CC"/>
        </a:accent2>
        <a:accent3>
          <a:srgbClr val="D9E6F5"/>
        </a:accent3>
        <a:accent4>
          <a:srgbClr val="000000"/>
        </a:accent4>
        <a:accent5>
          <a:srgbClr val="B8D9E2"/>
        </a:accent5>
        <a:accent6>
          <a:srgbClr val="5C5CB9"/>
        </a:accent6>
        <a:hlink>
          <a:srgbClr val="2E4C6B"/>
        </a:hlink>
        <a:folHlink>
          <a:srgbClr val="2E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1977_slide 3">
        <a:dk1>
          <a:srgbClr val="000000"/>
        </a:dk1>
        <a:lt1>
          <a:srgbClr val="B9D3EE"/>
        </a:lt1>
        <a:dk2>
          <a:srgbClr val="000000"/>
        </a:dk2>
        <a:lt2>
          <a:srgbClr val="B2B2B2"/>
        </a:lt2>
        <a:accent1>
          <a:srgbClr val="C56230"/>
        </a:accent1>
        <a:accent2>
          <a:srgbClr val="B69715"/>
        </a:accent2>
        <a:accent3>
          <a:srgbClr val="D9E6F5"/>
        </a:accent3>
        <a:accent4>
          <a:srgbClr val="000000"/>
        </a:accent4>
        <a:accent5>
          <a:srgbClr val="DFB7AD"/>
        </a:accent5>
        <a:accent6>
          <a:srgbClr val="A58812"/>
        </a:accent6>
        <a:hlink>
          <a:srgbClr val="2E4C6B"/>
        </a:hlink>
        <a:folHlink>
          <a:srgbClr val="6B51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1977_slide 4">
        <a:dk1>
          <a:srgbClr val="000000"/>
        </a:dk1>
        <a:lt1>
          <a:srgbClr val="B9D3EE"/>
        </a:lt1>
        <a:dk2>
          <a:srgbClr val="000000"/>
        </a:dk2>
        <a:lt2>
          <a:srgbClr val="B2B2B2"/>
        </a:lt2>
        <a:accent1>
          <a:srgbClr val="B46E17"/>
        </a:accent1>
        <a:accent2>
          <a:srgbClr val="A7BC2E"/>
        </a:accent2>
        <a:accent3>
          <a:srgbClr val="D9E6F5"/>
        </a:accent3>
        <a:accent4>
          <a:srgbClr val="000000"/>
        </a:accent4>
        <a:accent5>
          <a:srgbClr val="D6BAAB"/>
        </a:accent5>
        <a:accent6>
          <a:srgbClr val="97AA29"/>
        </a:accent6>
        <a:hlink>
          <a:srgbClr val="2E4C6B"/>
        </a:hlink>
        <a:folHlink>
          <a:srgbClr val="6B2E6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1977_slid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2E3F4"/>
        </a:accent1>
        <a:accent2>
          <a:srgbClr val="679FDA"/>
        </a:accent2>
        <a:accent3>
          <a:srgbClr val="FFFFFF"/>
        </a:accent3>
        <a:accent4>
          <a:srgbClr val="000000"/>
        </a:accent4>
        <a:accent5>
          <a:srgbClr val="E5EFF8"/>
        </a:accent5>
        <a:accent6>
          <a:srgbClr val="5D90C5"/>
        </a:accent6>
        <a:hlink>
          <a:srgbClr val="2865A4"/>
        </a:hlink>
        <a:folHlink>
          <a:srgbClr val="2E4C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1977_slid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6B9CC"/>
        </a:accent1>
        <a:accent2>
          <a:srgbClr val="6666CC"/>
        </a:accent2>
        <a:accent3>
          <a:srgbClr val="FFFFFF"/>
        </a:accent3>
        <a:accent4>
          <a:srgbClr val="000000"/>
        </a:accent4>
        <a:accent5>
          <a:srgbClr val="B8D9E2"/>
        </a:accent5>
        <a:accent6>
          <a:srgbClr val="5C5CB9"/>
        </a:accent6>
        <a:hlink>
          <a:srgbClr val="2E4C6B"/>
        </a:hlink>
        <a:folHlink>
          <a:srgbClr val="2E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1977_slid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56230"/>
        </a:accent1>
        <a:accent2>
          <a:srgbClr val="B69715"/>
        </a:accent2>
        <a:accent3>
          <a:srgbClr val="FFFFFF"/>
        </a:accent3>
        <a:accent4>
          <a:srgbClr val="000000"/>
        </a:accent4>
        <a:accent5>
          <a:srgbClr val="DFB7AD"/>
        </a:accent5>
        <a:accent6>
          <a:srgbClr val="A58812"/>
        </a:accent6>
        <a:hlink>
          <a:srgbClr val="2E4C6B"/>
        </a:hlink>
        <a:folHlink>
          <a:srgbClr val="6B51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d_1977_slid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46E17"/>
        </a:accent1>
        <a:accent2>
          <a:srgbClr val="A7BC2E"/>
        </a:accent2>
        <a:accent3>
          <a:srgbClr val="FFFFFF"/>
        </a:accent3>
        <a:accent4>
          <a:srgbClr val="000000"/>
        </a:accent4>
        <a:accent5>
          <a:srgbClr val="D6BAAB"/>
        </a:accent5>
        <a:accent6>
          <a:srgbClr val="97AA29"/>
        </a:accent6>
        <a:hlink>
          <a:srgbClr val="2E4C6B"/>
        </a:hlink>
        <a:folHlink>
          <a:srgbClr val="6B2E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_Medicine Research by Slidesgo">
  <a:themeElements>
    <a:clrScheme name="Simple Light">
      <a:dk1>
        <a:srgbClr val="2B394A"/>
      </a:dk1>
      <a:lt1>
        <a:srgbClr val="FFFFFF"/>
      </a:lt1>
      <a:dk2>
        <a:srgbClr val="35A9E0"/>
      </a:dk2>
      <a:lt2>
        <a:srgbClr val="136D97"/>
      </a:lt2>
      <a:accent1>
        <a:srgbClr val="80D3FA"/>
      </a:accent1>
      <a:accent2>
        <a:srgbClr val="2B5264"/>
      </a:accent2>
      <a:accent3>
        <a:srgbClr val="0EA6EE"/>
      </a:accent3>
      <a:accent4>
        <a:srgbClr val="174155"/>
      </a:accent4>
      <a:accent5>
        <a:srgbClr val="58C9FF"/>
      </a:accent5>
      <a:accent6>
        <a:srgbClr val="80D3FA"/>
      </a:accent6>
      <a:hlink>
        <a:srgbClr val="2B394A"/>
      </a:hlink>
      <a:folHlink>
        <a:srgbClr val="0097A7"/>
      </a:folHlink>
    </a:clrScheme>
    <a:fontScheme name="Офіс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Workshop_1</Template>
  <TotalTime>455</TotalTime>
  <Words>853</Words>
  <Application>Microsoft Office PowerPoint</Application>
  <PresentationFormat>Широкоэкранный</PresentationFormat>
  <Paragraphs>78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12</vt:i4>
      </vt:variant>
    </vt:vector>
  </HeadingPairs>
  <TitlesOfParts>
    <vt:vector size="36" baseType="lpstr">
      <vt:lpstr>宋体</vt:lpstr>
      <vt:lpstr>Arial</vt:lpstr>
      <vt:lpstr>Calibri</vt:lpstr>
      <vt:lpstr>Lato</vt:lpstr>
      <vt:lpstr>Montserrat</vt:lpstr>
      <vt:lpstr>Montserrat ExtraBold</vt:lpstr>
      <vt:lpstr>Montserrat Medium</vt:lpstr>
      <vt:lpstr>Montserrat SemiBold</vt:lpstr>
      <vt:lpstr>Nunito</vt:lpstr>
      <vt:lpstr>Nunito ExtraBold</vt:lpstr>
      <vt:lpstr>Nunito SemiBold</vt:lpstr>
      <vt:lpstr>Proxima Nova</vt:lpstr>
      <vt:lpstr>Proxima Nova Semibold</vt:lpstr>
      <vt:lpstr>Wingdings</vt:lpstr>
      <vt:lpstr>WeepingWillowintheFog</vt:lpstr>
      <vt:lpstr>Medicine Research by Slidesgo</vt:lpstr>
      <vt:lpstr>Slidesgo Final Pages</vt:lpstr>
      <vt:lpstr>1_Medicine Research by Slidesgo</vt:lpstr>
      <vt:lpstr>1_Slidesgo Final Pages</vt:lpstr>
      <vt:lpstr>1_ind_1977_slide</vt:lpstr>
      <vt:lpstr>ind_1977_slide</vt:lpstr>
      <vt:lpstr>默认设计模板</vt:lpstr>
      <vt:lpstr>2_Medicine Research by Slidesgo</vt:lpstr>
      <vt:lpstr>2_Slidesgo Final Pages</vt:lpstr>
      <vt:lpstr>How does Maple support Data Feature Ranking and Selection?</vt:lpstr>
      <vt:lpstr>Dataset and its purpose</vt:lpstr>
      <vt:lpstr>Dataset description  </vt:lpstr>
      <vt:lpstr>The task</vt:lpstr>
      <vt:lpstr>Attribute’s order evaluations  (Attributes' IDs in the third column match with those in the previous slide No.3)</vt:lpstr>
      <vt:lpstr>Ranks matrix column graph</vt:lpstr>
      <vt:lpstr>Maple document</vt:lpstr>
      <vt:lpstr>Ranks matrix</vt:lpstr>
      <vt:lpstr>Statistics box plots</vt:lpstr>
      <vt:lpstr>Manhattan distances among features (attributes)</vt:lpstr>
      <vt:lpstr>Feature subsets</vt:lpstr>
      <vt:lpstr>Conclusions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gennady chuiko</dc:creator>
  <cp:lastModifiedBy>Яремчук</cp:lastModifiedBy>
  <cp:revision>39</cp:revision>
  <dcterms:created xsi:type="dcterms:W3CDTF">2024-07-16T10:33:31Z</dcterms:created>
  <dcterms:modified xsi:type="dcterms:W3CDTF">2024-10-23T05:23:05Z</dcterms:modified>
</cp:coreProperties>
</file>